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5"/>
  </p:notesMasterIdLst>
  <p:sldIdLst>
    <p:sldId id="256" r:id="rId2"/>
    <p:sldId id="289" r:id="rId3"/>
    <p:sldId id="290" r:id="rId4"/>
    <p:sldId id="297" r:id="rId5"/>
    <p:sldId id="308" r:id="rId6"/>
    <p:sldId id="288" r:id="rId7"/>
    <p:sldId id="292" r:id="rId8"/>
    <p:sldId id="291" r:id="rId9"/>
    <p:sldId id="312" r:id="rId10"/>
    <p:sldId id="309" r:id="rId11"/>
    <p:sldId id="311" r:id="rId12"/>
    <p:sldId id="310" r:id="rId13"/>
    <p:sldId id="306" r:id="rId14"/>
    <p:sldId id="293" r:id="rId15"/>
    <p:sldId id="304" r:id="rId16"/>
    <p:sldId id="303" r:id="rId17"/>
    <p:sldId id="296" r:id="rId18"/>
    <p:sldId id="305" r:id="rId19"/>
    <p:sldId id="294" r:id="rId20"/>
    <p:sldId id="295" r:id="rId21"/>
    <p:sldId id="313" r:id="rId22"/>
    <p:sldId id="302" r:id="rId23"/>
    <p:sldId id="287" r:id="rId24"/>
  </p:sldIdLst>
  <p:sldSz cx="9144000" cy="6858000" type="screen4x3"/>
  <p:notesSz cx="6858000" cy="9144000"/>
  <p:defaultTextStyle>
    <a:defPPr>
      <a:defRPr lang="en-US"/>
    </a:defPPr>
    <a:lvl1pPr algn="l" rtl="0" fontAlgn="base">
      <a:spcBef>
        <a:spcPct val="0"/>
      </a:spcBef>
      <a:spcAft>
        <a:spcPct val="0"/>
      </a:spcAft>
      <a:defRPr sz="1600" b="1" kern="1200">
        <a:solidFill>
          <a:schemeClr val="tx1"/>
        </a:solidFill>
        <a:latin typeface="Arial" charset="0"/>
        <a:ea typeface="+mn-ea"/>
        <a:cs typeface="Arial" charset="0"/>
      </a:defRPr>
    </a:lvl1pPr>
    <a:lvl2pPr marL="457200" algn="l" rtl="0" fontAlgn="base">
      <a:spcBef>
        <a:spcPct val="0"/>
      </a:spcBef>
      <a:spcAft>
        <a:spcPct val="0"/>
      </a:spcAft>
      <a:defRPr sz="1600" b="1" kern="1200">
        <a:solidFill>
          <a:schemeClr val="tx1"/>
        </a:solidFill>
        <a:latin typeface="Arial" charset="0"/>
        <a:ea typeface="+mn-ea"/>
        <a:cs typeface="Arial" charset="0"/>
      </a:defRPr>
    </a:lvl2pPr>
    <a:lvl3pPr marL="914400" algn="l" rtl="0" fontAlgn="base">
      <a:spcBef>
        <a:spcPct val="0"/>
      </a:spcBef>
      <a:spcAft>
        <a:spcPct val="0"/>
      </a:spcAft>
      <a:defRPr sz="1600" b="1" kern="1200">
        <a:solidFill>
          <a:schemeClr val="tx1"/>
        </a:solidFill>
        <a:latin typeface="Arial" charset="0"/>
        <a:ea typeface="+mn-ea"/>
        <a:cs typeface="Arial" charset="0"/>
      </a:defRPr>
    </a:lvl3pPr>
    <a:lvl4pPr marL="1371600" algn="l" rtl="0" fontAlgn="base">
      <a:spcBef>
        <a:spcPct val="0"/>
      </a:spcBef>
      <a:spcAft>
        <a:spcPct val="0"/>
      </a:spcAft>
      <a:defRPr sz="1600" b="1" kern="1200">
        <a:solidFill>
          <a:schemeClr val="tx1"/>
        </a:solidFill>
        <a:latin typeface="Arial" charset="0"/>
        <a:ea typeface="+mn-ea"/>
        <a:cs typeface="Arial" charset="0"/>
      </a:defRPr>
    </a:lvl4pPr>
    <a:lvl5pPr marL="1828800" algn="l" rtl="0" fontAlgn="base">
      <a:spcBef>
        <a:spcPct val="0"/>
      </a:spcBef>
      <a:spcAft>
        <a:spcPct val="0"/>
      </a:spcAft>
      <a:defRPr sz="1600" b="1" kern="1200">
        <a:solidFill>
          <a:schemeClr val="tx1"/>
        </a:solidFill>
        <a:latin typeface="Arial" charset="0"/>
        <a:ea typeface="+mn-ea"/>
        <a:cs typeface="Arial" charset="0"/>
      </a:defRPr>
    </a:lvl5pPr>
    <a:lvl6pPr marL="2286000" algn="l" defTabSz="914400" rtl="0" eaLnBrk="1" latinLnBrk="0" hangingPunct="1">
      <a:defRPr sz="1600" b="1" kern="1200">
        <a:solidFill>
          <a:schemeClr val="tx1"/>
        </a:solidFill>
        <a:latin typeface="Arial" charset="0"/>
        <a:ea typeface="+mn-ea"/>
        <a:cs typeface="Arial" charset="0"/>
      </a:defRPr>
    </a:lvl6pPr>
    <a:lvl7pPr marL="2743200" algn="l" defTabSz="914400" rtl="0" eaLnBrk="1" latinLnBrk="0" hangingPunct="1">
      <a:defRPr sz="1600" b="1" kern="1200">
        <a:solidFill>
          <a:schemeClr val="tx1"/>
        </a:solidFill>
        <a:latin typeface="Arial" charset="0"/>
        <a:ea typeface="+mn-ea"/>
        <a:cs typeface="Arial" charset="0"/>
      </a:defRPr>
    </a:lvl7pPr>
    <a:lvl8pPr marL="3200400" algn="l" defTabSz="914400" rtl="0" eaLnBrk="1" latinLnBrk="0" hangingPunct="1">
      <a:defRPr sz="1600" b="1" kern="1200">
        <a:solidFill>
          <a:schemeClr val="tx1"/>
        </a:solidFill>
        <a:latin typeface="Arial" charset="0"/>
        <a:ea typeface="+mn-ea"/>
        <a:cs typeface="Arial" charset="0"/>
      </a:defRPr>
    </a:lvl8pPr>
    <a:lvl9pPr marL="3657600" algn="l" defTabSz="914400" rtl="0" eaLnBrk="1" latinLnBrk="0" hangingPunct="1">
      <a:defRPr sz="1600"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E5F3FF"/>
    <a:srgbClr val="E6EAFE"/>
    <a:srgbClr val="D6E7FE"/>
    <a:srgbClr val="0033CC"/>
    <a:srgbClr val="CCFF99"/>
    <a:srgbClr val="FF00FF"/>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19" autoAdjust="0"/>
    <p:restoredTop sz="94599" autoAdjust="0"/>
  </p:normalViewPr>
  <p:slideViewPr>
    <p:cSldViewPr>
      <p:cViewPr>
        <p:scale>
          <a:sx n="112" d="100"/>
          <a:sy n="112" d="100"/>
        </p:scale>
        <p:origin x="-1392" y="-1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3" d="100"/>
          <a:sy n="63" d="100"/>
        </p:scale>
        <p:origin x="-2454" y="-12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C8C627-CA02-4EE8-952E-45B527E61FE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F9D6F540-502C-441E-A7CF-E40FFE61A9FC}">
      <dgm:prSet phldrT="[Text]"/>
      <dgm:spPr/>
      <dgm:t>
        <a:bodyPr/>
        <a:lstStyle/>
        <a:p>
          <a:r>
            <a:rPr lang="de-DE" smtClean="0"/>
            <a:t>Comprehensive</a:t>
          </a:r>
          <a:endParaRPr lang="de-DE" dirty="0"/>
        </a:p>
      </dgm:t>
    </dgm:pt>
    <dgm:pt modelId="{C397ECDE-DEE9-4165-A2DE-61366AECB1E8}" type="parTrans" cxnId="{93FABF02-2BA2-4C84-B73F-2FBE9C1ABCC4}">
      <dgm:prSet/>
      <dgm:spPr/>
      <dgm:t>
        <a:bodyPr/>
        <a:lstStyle/>
        <a:p>
          <a:endParaRPr lang="de-DE">
            <a:solidFill>
              <a:schemeClr val="tx1"/>
            </a:solidFill>
          </a:endParaRPr>
        </a:p>
      </dgm:t>
    </dgm:pt>
    <dgm:pt modelId="{EC8DFC56-38DC-4C84-AB50-AAD97B4C3077}" type="sibTrans" cxnId="{93FABF02-2BA2-4C84-B73F-2FBE9C1ABCC4}">
      <dgm:prSet/>
      <dgm:spPr/>
      <dgm:t>
        <a:bodyPr/>
        <a:lstStyle/>
        <a:p>
          <a:endParaRPr lang="de-DE">
            <a:solidFill>
              <a:schemeClr val="tx1"/>
            </a:solidFill>
          </a:endParaRPr>
        </a:p>
      </dgm:t>
    </dgm:pt>
    <dgm:pt modelId="{F8F760FB-4A5A-43C5-934A-8FB868E8255B}">
      <dgm:prSet phldrT="[Text]"/>
      <dgm:spPr/>
      <dgm:t>
        <a:bodyPr/>
        <a:lstStyle/>
        <a:p>
          <a:r>
            <a:rPr lang="de-DE" smtClean="0"/>
            <a:t>High quality</a:t>
          </a:r>
          <a:endParaRPr lang="de-DE" dirty="0"/>
        </a:p>
      </dgm:t>
    </dgm:pt>
    <dgm:pt modelId="{4A6EFB19-6181-4A42-B2B5-E7891A875F46}" type="parTrans" cxnId="{3A89A990-1EAE-40F3-B8BD-4319C1C13243}">
      <dgm:prSet/>
      <dgm:spPr/>
      <dgm:t>
        <a:bodyPr/>
        <a:lstStyle/>
        <a:p>
          <a:endParaRPr lang="de-DE">
            <a:solidFill>
              <a:schemeClr val="tx1"/>
            </a:solidFill>
          </a:endParaRPr>
        </a:p>
      </dgm:t>
    </dgm:pt>
    <dgm:pt modelId="{274ABC20-A342-4D1D-854A-A2159A2488BB}" type="sibTrans" cxnId="{3A89A990-1EAE-40F3-B8BD-4319C1C13243}">
      <dgm:prSet/>
      <dgm:spPr/>
      <dgm:t>
        <a:bodyPr/>
        <a:lstStyle/>
        <a:p>
          <a:endParaRPr lang="de-DE">
            <a:solidFill>
              <a:schemeClr val="tx1"/>
            </a:solidFill>
          </a:endParaRPr>
        </a:p>
      </dgm:t>
    </dgm:pt>
    <dgm:pt modelId="{1474D497-0715-458C-871B-AD6AA45A3B2F}">
      <dgm:prSet phldrT="[Text]"/>
      <dgm:spPr/>
      <dgm:t>
        <a:bodyPr/>
        <a:lstStyle/>
        <a:p>
          <a:r>
            <a:rPr lang="de-DE" smtClean="0"/>
            <a:t>Formal</a:t>
          </a:r>
          <a:endParaRPr lang="de-DE" dirty="0" smtClean="0"/>
        </a:p>
      </dgm:t>
    </dgm:pt>
    <dgm:pt modelId="{E5D2818C-7365-4DA0-B83A-214C5005AEE1}" type="parTrans" cxnId="{09946852-BDD4-4072-9CA8-81A86FE0CA23}">
      <dgm:prSet/>
      <dgm:spPr/>
      <dgm:t>
        <a:bodyPr/>
        <a:lstStyle/>
        <a:p>
          <a:endParaRPr lang="de-DE">
            <a:solidFill>
              <a:schemeClr val="tx1"/>
            </a:solidFill>
          </a:endParaRPr>
        </a:p>
      </dgm:t>
    </dgm:pt>
    <dgm:pt modelId="{75E85E58-428B-4EF7-90F0-9E512498E0C3}" type="sibTrans" cxnId="{09946852-BDD4-4072-9CA8-81A86FE0CA23}">
      <dgm:prSet/>
      <dgm:spPr/>
      <dgm:t>
        <a:bodyPr/>
        <a:lstStyle/>
        <a:p>
          <a:endParaRPr lang="de-DE">
            <a:solidFill>
              <a:schemeClr val="tx1"/>
            </a:solidFill>
          </a:endParaRPr>
        </a:p>
      </dgm:t>
    </dgm:pt>
    <dgm:pt modelId="{9BBEC1F1-8C44-4159-A187-FBD2D770B629}">
      <dgm:prSet phldrT="[Text]"/>
      <dgm:spPr/>
      <dgm:t>
        <a:bodyPr/>
        <a:lstStyle/>
        <a:p>
          <a:r>
            <a:rPr lang="de-DE" smtClean="0"/>
            <a:t>Intuitive</a:t>
          </a:r>
          <a:endParaRPr lang="de-DE" dirty="0" smtClean="0"/>
        </a:p>
      </dgm:t>
    </dgm:pt>
    <dgm:pt modelId="{DAECDBB5-D49D-4774-866F-36F7EBF50344}" type="parTrans" cxnId="{F79FDE90-0F3A-4552-9756-55A341B558E7}">
      <dgm:prSet/>
      <dgm:spPr/>
      <dgm:t>
        <a:bodyPr/>
        <a:lstStyle/>
        <a:p>
          <a:endParaRPr lang="de-DE">
            <a:solidFill>
              <a:schemeClr val="tx1"/>
            </a:solidFill>
          </a:endParaRPr>
        </a:p>
      </dgm:t>
    </dgm:pt>
    <dgm:pt modelId="{B7D9C8FE-6CDF-44D9-BF4F-7F087C3F94F1}" type="sibTrans" cxnId="{F79FDE90-0F3A-4552-9756-55A341B558E7}">
      <dgm:prSet/>
      <dgm:spPr/>
      <dgm:t>
        <a:bodyPr/>
        <a:lstStyle/>
        <a:p>
          <a:endParaRPr lang="de-DE">
            <a:solidFill>
              <a:schemeClr val="tx1"/>
            </a:solidFill>
          </a:endParaRPr>
        </a:p>
      </dgm:t>
    </dgm:pt>
    <dgm:pt modelId="{85CA8A92-B0B6-492A-A773-1C409668561A}">
      <dgm:prSet phldrT="[Text]"/>
      <dgm:spPr/>
      <dgm:t>
        <a:bodyPr/>
        <a:lstStyle/>
        <a:p>
          <a:r>
            <a:rPr lang="de-DE" smtClean="0"/>
            <a:t>International</a:t>
          </a:r>
          <a:endParaRPr lang="de-DE" dirty="0" smtClean="0"/>
        </a:p>
      </dgm:t>
    </dgm:pt>
    <dgm:pt modelId="{49665240-A8E9-48A7-B22D-1464D2C14364}" type="parTrans" cxnId="{358D3C16-7748-4B16-934B-CFD6CBFFCBD3}">
      <dgm:prSet/>
      <dgm:spPr/>
      <dgm:t>
        <a:bodyPr/>
        <a:lstStyle/>
        <a:p>
          <a:endParaRPr lang="de-DE">
            <a:solidFill>
              <a:schemeClr val="tx1"/>
            </a:solidFill>
          </a:endParaRPr>
        </a:p>
      </dgm:t>
    </dgm:pt>
    <dgm:pt modelId="{19AF484B-DF93-4DD3-A5DF-FD4D012ED221}" type="sibTrans" cxnId="{358D3C16-7748-4B16-934B-CFD6CBFFCBD3}">
      <dgm:prSet/>
      <dgm:spPr/>
      <dgm:t>
        <a:bodyPr/>
        <a:lstStyle/>
        <a:p>
          <a:endParaRPr lang="de-DE">
            <a:solidFill>
              <a:schemeClr val="tx1"/>
            </a:solidFill>
          </a:endParaRPr>
        </a:p>
      </dgm:t>
    </dgm:pt>
    <dgm:pt modelId="{9C3881E8-506E-4CF8-9DB0-F7A294D72933}" type="pres">
      <dgm:prSet presAssocID="{6AC8C627-CA02-4EE8-952E-45B527E61FE9}" presName="Name0" presStyleCnt="0">
        <dgm:presLayoutVars>
          <dgm:chMax val="7"/>
          <dgm:chPref val="7"/>
          <dgm:dir/>
        </dgm:presLayoutVars>
      </dgm:prSet>
      <dgm:spPr/>
      <dgm:t>
        <a:bodyPr/>
        <a:lstStyle/>
        <a:p>
          <a:endParaRPr lang="de-DE"/>
        </a:p>
      </dgm:t>
    </dgm:pt>
    <dgm:pt modelId="{58CB0D57-A27F-4927-BBB0-DA852E3FF55A}" type="pres">
      <dgm:prSet presAssocID="{6AC8C627-CA02-4EE8-952E-45B527E61FE9}" presName="Name1" presStyleCnt="0"/>
      <dgm:spPr/>
      <dgm:t>
        <a:bodyPr/>
        <a:lstStyle/>
        <a:p>
          <a:endParaRPr lang="de-DE"/>
        </a:p>
      </dgm:t>
    </dgm:pt>
    <dgm:pt modelId="{076EB7B3-F10E-4F54-AB4B-98FCE2BC6C26}" type="pres">
      <dgm:prSet presAssocID="{6AC8C627-CA02-4EE8-952E-45B527E61FE9}" presName="cycle" presStyleCnt="0"/>
      <dgm:spPr/>
      <dgm:t>
        <a:bodyPr/>
        <a:lstStyle/>
        <a:p>
          <a:endParaRPr lang="de-DE"/>
        </a:p>
      </dgm:t>
    </dgm:pt>
    <dgm:pt modelId="{B80C1854-E267-44E9-A6C3-3E0690865ED7}" type="pres">
      <dgm:prSet presAssocID="{6AC8C627-CA02-4EE8-952E-45B527E61FE9}" presName="srcNode" presStyleLbl="node1" presStyleIdx="0" presStyleCnt="5"/>
      <dgm:spPr/>
      <dgm:t>
        <a:bodyPr/>
        <a:lstStyle/>
        <a:p>
          <a:endParaRPr lang="de-DE"/>
        </a:p>
      </dgm:t>
    </dgm:pt>
    <dgm:pt modelId="{9D4B7547-6DEA-47A4-9A5A-C3354BBB8E0B}" type="pres">
      <dgm:prSet presAssocID="{6AC8C627-CA02-4EE8-952E-45B527E61FE9}" presName="conn" presStyleLbl="parChTrans1D2" presStyleIdx="0" presStyleCnt="1"/>
      <dgm:spPr/>
      <dgm:t>
        <a:bodyPr/>
        <a:lstStyle/>
        <a:p>
          <a:endParaRPr lang="de-DE"/>
        </a:p>
      </dgm:t>
    </dgm:pt>
    <dgm:pt modelId="{56C5FCCF-02DE-4449-87CE-AA4D426168FA}" type="pres">
      <dgm:prSet presAssocID="{6AC8C627-CA02-4EE8-952E-45B527E61FE9}" presName="extraNode" presStyleLbl="node1" presStyleIdx="0" presStyleCnt="5"/>
      <dgm:spPr/>
      <dgm:t>
        <a:bodyPr/>
        <a:lstStyle/>
        <a:p>
          <a:endParaRPr lang="de-DE"/>
        </a:p>
      </dgm:t>
    </dgm:pt>
    <dgm:pt modelId="{F09A0B7B-E2C9-4BF4-B017-17B49081CEEB}" type="pres">
      <dgm:prSet presAssocID="{6AC8C627-CA02-4EE8-952E-45B527E61FE9}" presName="dstNode" presStyleLbl="node1" presStyleIdx="0" presStyleCnt="5"/>
      <dgm:spPr/>
      <dgm:t>
        <a:bodyPr/>
        <a:lstStyle/>
        <a:p>
          <a:endParaRPr lang="de-DE"/>
        </a:p>
      </dgm:t>
    </dgm:pt>
    <dgm:pt modelId="{07FCC6E3-ACEC-4B45-A3C0-FCF7E3304682}" type="pres">
      <dgm:prSet presAssocID="{F9D6F540-502C-441E-A7CF-E40FFE61A9FC}" presName="text_1" presStyleLbl="node1" presStyleIdx="0" presStyleCnt="5">
        <dgm:presLayoutVars>
          <dgm:bulletEnabled val="1"/>
        </dgm:presLayoutVars>
      </dgm:prSet>
      <dgm:spPr/>
      <dgm:t>
        <a:bodyPr/>
        <a:lstStyle/>
        <a:p>
          <a:endParaRPr lang="de-DE"/>
        </a:p>
      </dgm:t>
    </dgm:pt>
    <dgm:pt modelId="{A718E510-96AA-4C6E-879E-5ACC302C0550}" type="pres">
      <dgm:prSet presAssocID="{F9D6F540-502C-441E-A7CF-E40FFE61A9FC}" presName="accent_1" presStyleCnt="0"/>
      <dgm:spPr/>
      <dgm:t>
        <a:bodyPr/>
        <a:lstStyle/>
        <a:p>
          <a:endParaRPr lang="de-DE"/>
        </a:p>
      </dgm:t>
    </dgm:pt>
    <dgm:pt modelId="{C3C621D9-92E7-43A6-AFC6-4B407EE40FD6}" type="pres">
      <dgm:prSet presAssocID="{F9D6F540-502C-441E-A7CF-E40FFE61A9FC}" presName="accentRepeatNode" presStyleLbl="solidFgAcc1" presStyleIdx="0" presStyleCnt="5"/>
      <dgm:spPr/>
      <dgm:t>
        <a:bodyPr/>
        <a:lstStyle/>
        <a:p>
          <a:endParaRPr lang="de-DE"/>
        </a:p>
      </dgm:t>
    </dgm:pt>
    <dgm:pt modelId="{99CC0CC9-4F80-489C-8345-BC7714A3E46D}" type="pres">
      <dgm:prSet presAssocID="{F8F760FB-4A5A-43C5-934A-8FB868E8255B}" presName="text_2" presStyleLbl="node1" presStyleIdx="1" presStyleCnt="5">
        <dgm:presLayoutVars>
          <dgm:bulletEnabled val="1"/>
        </dgm:presLayoutVars>
      </dgm:prSet>
      <dgm:spPr/>
      <dgm:t>
        <a:bodyPr/>
        <a:lstStyle/>
        <a:p>
          <a:endParaRPr lang="de-DE"/>
        </a:p>
      </dgm:t>
    </dgm:pt>
    <dgm:pt modelId="{0EDF2A86-611A-4548-A8B3-E920E5A82933}" type="pres">
      <dgm:prSet presAssocID="{F8F760FB-4A5A-43C5-934A-8FB868E8255B}" presName="accent_2" presStyleCnt="0"/>
      <dgm:spPr/>
      <dgm:t>
        <a:bodyPr/>
        <a:lstStyle/>
        <a:p>
          <a:endParaRPr lang="de-DE"/>
        </a:p>
      </dgm:t>
    </dgm:pt>
    <dgm:pt modelId="{6D1C467D-C4C9-43BF-AE5E-2F8F9148CCCA}" type="pres">
      <dgm:prSet presAssocID="{F8F760FB-4A5A-43C5-934A-8FB868E8255B}" presName="accentRepeatNode" presStyleLbl="solidFgAcc1" presStyleIdx="1" presStyleCnt="5"/>
      <dgm:spPr/>
      <dgm:t>
        <a:bodyPr/>
        <a:lstStyle/>
        <a:p>
          <a:endParaRPr lang="de-DE"/>
        </a:p>
      </dgm:t>
    </dgm:pt>
    <dgm:pt modelId="{A07AC1B5-AF60-4514-A9B4-881FA74A895C}" type="pres">
      <dgm:prSet presAssocID="{1474D497-0715-458C-871B-AD6AA45A3B2F}" presName="text_3" presStyleLbl="node1" presStyleIdx="2" presStyleCnt="5">
        <dgm:presLayoutVars>
          <dgm:bulletEnabled val="1"/>
        </dgm:presLayoutVars>
      </dgm:prSet>
      <dgm:spPr/>
      <dgm:t>
        <a:bodyPr/>
        <a:lstStyle/>
        <a:p>
          <a:endParaRPr lang="de-DE"/>
        </a:p>
      </dgm:t>
    </dgm:pt>
    <dgm:pt modelId="{50C6F607-CC90-4DEC-8C54-54D00987DCC1}" type="pres">
      <dgm:prSet presAssocID="{1474D497-0715-458C-871B-AD6AA45A3B2F}" presName="accent_3" presStyleCnt="0"/>
      <dgm:spPr/>
      <dgm:t>
        <a:bodyPr/>
        <a:lstStyle/>
        <a:p>
          <a:endParaRPr lang="de-DE"/>
        </a:p>
      </dgm:t>
    </dgm:pt>
    <dgm:pt modelId="{5C4B6652-D676-4E5C-AB32-4021E062AEE5}" type="pres">
      <dgm:prSet presAssocID="{1474D497-0715-458C-871B-AD6AA45A3B2F}" presName="accentRepeatNode" presStyleLbl="solidFgAcc1" presStyleIdx="2" presStyleCnt="5"/>
      <dgm:spPr/>
      <dgm:t>
        <a:bodyPr/>
        <a:lstStyle/>
        <a:p>
          <a:endParaRPr lang="de-DE"/>
        </a:p>
      </dgm:t>
    </dgm:pt>
    <dgm:pt modelId="{8D79DA66-F32D-4C19-96D8-13D62D0A2680}" type="pres">
      <dgm:prSet presAssocID="{9BBEC1F1-8C44-4159-A187-FBD2D770B629}" presName="text_4" presStyleLbl="node1" presStyleIdx="3" presStyleCnt="5">
        <dgm:presLayoutVars>
          <dgm:bulletEnabled val="1"/>
        </dgm:presLayoutVars>
      </dgm:prSet>
      <dgm:spPr/>
      <dgm:t>
        <a:bodyPr/>
        <a:lstStyle/>
        <a:p>
          <a:endParaRPr lang="de-DE"/>
        </a:p>
      </dgm:t>
    </dgm:pt>
    <dgm:pt modelId="{A6C87F63-7B8B-4864-8A73-8A1D22BD40B6}" type="pres">
      <dgm:prSet presAssocID="{9BBEC1F1-8C44-4159-A187-FBD2D770B629}" presName="accent_4" presStyleCnt="0"/>
      <dgm:spPr/>
      <dgm:t>
        <a:bodyPr/>
        <a:lstStyle/>
        <a:p>
          <a:endParaRPr lang="de-DE"/>
        </a:p>
      </dgm:t>
    </dgm:pt>
    <dgm:pt modelId="{44606F1A-093E-4DBA-9E1F-5C7C2AA87D30}" type="pres">
      <dgm:prSet presAssocID="{9BBEC1F1-8C44-4159-A187-FBD2D770B629}" presName="accentRepeatNode" presStyleLbl="solidFgAcc1" presStyleIdx="3" presStyleCnt="5"/>
      <dgm:spPr/>
      <dgm:t>
        <a:bodyPr/>
        <a:lstStyle/>
        <a:p>
          <a:endParaRPr lang="de-DE"/>
        </a:p>
      </dgm:t>
    </dgm:pt>
    <dgm:pt modelId="{39FFE1D8-CCA2-4ECB-8423-0D0CB55D2BC4}" type="pres">
      <dgm:prSet presAssocID="{85CA8A92-B0B6-492A-A773-1C409668561A}" presName="text_5" presStyleLbl="node1" presStyleIdx="4" presStyleCnt="5">
        <dgm:presLayoutVars>
          <dgm:bulletEnabled val="1"/>
        </dgm:presLayoutVars>
      </dgm:prSet>
      <dgm:spPr/>
      <dgm:t>
        <a:bodyPr/>
        <a:lstStyle/>
        <a:p>
          <a:endParaRPr lang="de-DE"/>
        </a:p>
      </dgm:t>
    </dgm:pt>
    <dgm:pt modelId="{8C655A6D-52FA-4691-AF8B-F588C070900B}" type="pres">
      <dgm:prSet presAssocID="{85CA8A92-B0B6-492A-A773-1C409668561A}" presName="accent_5" presStyleCnt="0"/>
      <dgm:spPr/>
      <dgm:t>
        <a:bodyPr/>
        <a:lstStyle/>
        <a:p>
          <a:endParaRPr lang="de-DE"/>
        </a:p>
      </dgm:t>
    </dgm:pt>
    <dgm:pt modelId="{9A70A11F-3012-4DEE-8F98-D32BC4BCC794}" type="pres">
      <dgm:prSet presAssocID="{85CA8A92-B0B6-492A-A773-1C409668561A}" presName="accentRepeatNode" presStyleLbl="solidFgAcc1" presStyleIdx="4" presStyleCnt="5"/>
      <dgm:spPr/>
      <dgm:t>
        <a:bodyPr/>
        <a:lstStyle/>
        <a:p>
          <a:endParaRPr lang="de-DE"/>
        </a:p>
      </dgm:t>
    </dgm:pt>
  </dgm:ptLst>
  <dgm:cxnLst>
    <dgm:cxn modelId="{6D8894C2-D9BD-43F4-8FC1-8AE2FF26AF68}" type="presOf" srcId="{9BBEC1F1-8C44-4159-A187-FBD2D770B629}" destId="{8D79DA66-F32D-4C19-96D8-13D62D0A2680}" srcOrd="0" destOrd="0" presId="urn:microsoft.com/office/officeart/2008/layout/VerticalCurvedList"/>
    <dgm:cxn modelId="{404C4F18-0E29-4B2C-BD4B-19B0D33F2512}" type="presOf" srcId="{F8F760FB-4A5A-43C5-934A-8FB868E8255B}" destId="{99CC0CC9-4F80-489C-8345-BC7714A3E46D}" srcOrd="0" destOrd="0" presId="urn:microsoft.com/office/officeart/2008/layout/VerticalCurvedList"/>
    <dgm:cxn modelId="{93FABF02-2BA2-4C84-B73F-2FBE9C1ABCC4}" srcId="{6AC8C627-CA02-4EE8-952E-45B527E61FE9}" destId="{F9D6F540-502C-441E-A7CF-E40FFE61A9FC}" srcOrd="0" destOrd="0" parTransId="{C397ECDE-DEE9-4165-A2DE-61366AECB1E8}" sibTransId="{EC8DFC56-38DC-4C84-AB50-AAD97B4C3077}"/>
    <dgm:cxn modelId="{09946852-BDD4-4072-9CA8-81A86FE0CA23}" srcId="{6AC8C627-CA02-4EE8-952E-45B527E61FE9}" destId="{1474D497-0715-458C-871B-AD6AA45A3B2F}" srcOrd="2" destOrd="0" parTransId="{E5D2818C-7365-4DA0-B83A-214C5005AEE1}" sibTransId="{75E85E58-428B-4EF7-90F0-9E512498E0C3}"/>
    <dgm:cxn modelId="{96086BC0-9DB8-4D0B-9E67-E2BF54FF4EED}" type="presOf" srcId="{6AC8C627-CA02-4EE8-952E-45B527E61FE9}" destId="{9C3881E8-506E-4CF8-9DB0-F7A294D72933}" srcOrd="0" destOrd="0" presId="urn:microsoft.com/office/officeart/2008/layout/VerticalCurvedList"/>
    <dgm:cxn modelId="{E653D567-7020-4B18-85F8-DD09649B189B}" type="presOf" srcId="{85CA8A92-B0B6-492A-A773-1C409668561A}" destId="{39FFE1D8-CCA2-4ECB-8423-0D0CB55D2BC4}" srcOrd="0" destOrd="0" presId="urn:microsoft.com/office/officeart/2008/layout/VerticalCurvedList"/>
    <dgm:cxn modelId="{3A89A990-1EAE-40F3-B8BD-4319C1C13243}" srcId="{6AC8C627-CA02-4EE8-952E-45B527E61FE9}" destId="{F8F760FB-4A5A-43C5-934A-8FB868E8255B}" srcOrd="1" destOrd="0" parTransId="{4A6EFB19-6181-4A42-B2B5-E7891A875F46}" sibTransId="{274ABC20-A342-4D1D-854A-A2159A2488BB}"/>
    <dgm:cxn modelId="{150701A2-9520-42CF-A43A-94FB4788EA7C}" type="presOf" srcId="{F9D6F540-502C-441E-A7CF-E40FFE61A9FC}" destId="{07FCC6E3-ACEC-4B45-A3C0-FCF7E3304682}" srcOrd="0" destOrd="0" presId="urn:microsoft.com/office/officeart/2008/layout/VerticalCurvedList"/>
    <dgm:cxn modelId="{2232A249-E6A6-4C8F-8F51-84C96894192D}" type="presOf" srcId="{1474D497-0715-458C-871B-AD6AA45A3B2F}" destId="{A07AC1B5-AF60-4514-A9B4-881FA74A895C}" srcOrd="0" destOrd="0" presId="urn:microsoft.com/office/officeart/2008/layout/VerticalCurvedList"/>
    <dgm:cxn modelId="{1E6177F3-98E6-47D9-80B1-1CA87202F63D}" type="presOf" srcId="{EC8DFC56-38DC-4C84-AB50-AAD97B4C3077}" destId="{9D4B7547-6DEA-47A4-9A5A-C3354BBB8E0B}" srcOrd="0" destOrd="0" presId="urn:microsoft.com/office/officeart/2008/layout/VerticalCurvedList"/>
    <dgm:cxn modelId="{F79FDE90-0F3A-4552-9756-55A341B558E7}" srcId="{6AC8C627-CA02-4EE8-952E-45B527E61FE9}" destId="{9BBEC1F1-8C44-4159-A187-FBD2D770B629}" srcOrd="3" destOrd="0" parTransId="{DAECDBB5-D49D-4774-866F-36F7EBF50344}" sibTransId="{B7D9C8FE-6CDF-44D9-BF4F-7F087C3F94F1}"/>
    <dgm:cxn modelId="{358D3C16-7748-4B16-934B-CFD6CBFFCBD3}" srcId="{6AC8C627-CA02-4EE8-952E-45B527E61FE9}" destId="{85CA8A92-B0B6-492A-A773-1C409668561A}" srcOrd="4" destOrd="0" parTransId="{49665240-A8E9-48A7-B22D-1464D2C14364}" sibTransId="{19AF484B-DF93-4DD3-A5DF-FD4D012ED221}"/>
    <dgm:cxn modelId="{AC18E26C-FD5E-48A3-83D1-E82B2EA67F5C}" type="presParOf" srcId="{9C3881E8-506E-4CF8-9DB0-F7A294D72933}" destId="{58CB0D57-A27F-4927-BBB0-DA852E3FF55A}" srcOrd="0" destOrd="0" presId="urn:microsoft.com/office/officeart/2008/layout/VerticalCurvedList"/>
    <dgm:cxn modelId="{3FF07002-BA74-4DC1-AB3C-73EF0FF1E348}" type="presParOf" srcId="{58CB0D57-A27F-4927-BBB0-DA852E3FF55A}" destId="{076EB7B3-F10E-4F54-AB4B-98FCE2BC6C26}" srcOrd="0" destOrd="0" presId="urn:microsoft.com/office/officeart/2008/layout/VerticalCurvedList"/>
    <dgm:cxn modelId="{4A976820-931E-4D56-9B64-1BE18F94DBCE}" type="presParOf" srcId="{076EB7B3-F10E-4F54-AB4B-98FCE2BC6C26}" destId="{B80C1854-E267-44E9-A6C3-3E0690865ED7}" srcOrd="0" destOrd="0" presId="urn:microsoft.com/office/officeart/2008/layout/VerticalCurvedList"/>
    <dgm:cxn modelId="{068F2DA6-44D8-4F7B-ADE8-11C8F60D4025}" type="presParOf" srcId="{076EB7B3-F10E-4F54-AB4B-98FCE2BC6C26}" destId="{9D4B7547-6DEA-47A4-9A5A-C3354BBB8E0B}" srcOrd="1" destOrd="0" presId="urn:microsoft.com/office/officeart/2008/layout/VerticalCurvedList"/>
    <dgm:cxn modelId="{868E8396-3556-43A0-BD50-6F47A3916417}" type="presParOf" srcId="{076EB7B3-F10E-4F54-AB4B-98FCE2BC6C26}" destId="{56C5FCCF-02DE-4449-87CE-AA4D426168FA}" srcOrd="2" destOrd="0" presId="urn:microsoft.com/office/officeart/2008/layout/VerticalCurvedList"/>
    <dgm:cxn modelId="{E4E4192C-ADFF-43FF-B0A6-F19AC228FC52}" type="presParOf" srcId="{076EB7B3-F10E-4F54-AB4B-98FCE2BC6C26}" destId="{F09A0B7B-E2C9-4BF4-B017-17B49081CEEB}" srcOrd="3" destOrd="0" presId="urn:microsoft.com/office/officeart/2008/layout/VerticalCurvedList"/>
    <dgm:cxn modelId="{DC466A08-356C-4891-9B72-EE29A893B54F}" type="presParOf" srcId="{58CB0D57-A27F-4927-BBB0-DA852E3FF55A}" destId="{07FCC6E3-ACEC-4B45-A3C0-FCF7E3304682}" srcOrd="1" destOrd="0" presId="urn:microsoft.com/office/officeart/2008/layout/VerticalCurvedList"/>
    <dgm:cxn modelId="{DDF4E3EC-1F6D-45E6-9816-6B967C428CC4}" type="presParOf" srcId="{58CB0D57-A27F-4927-BBB0-DA852E3FF55A}" destId="{A718E510-96AA-4C6E-879E-5ACC302C0550}" srcOrd="2" destOrd="0" presId="urn:microsoft.com/office/officeart/2008/layout/VerticalCurvedList"/>
    <dgm:cxn modelId="{601285BC-9D83-4A12-8B7F-65567B3F6F52}" type="presParOf" srcId="{A718E510-96AA-4C6E-879E-5ACC302C0550}" destId="{C3C621D9-92E7-43A6-AFC6-4B407EE40FD6}" srcOrd="0" destOrd="0" presId="urn:microsoft.com/office/officeart/2008/layout/VerticalCurvedList"/>
    <dgm:cxn modelId="{33F56CAC-BA64-42ED-B42D-8679C7041541}" type="presParOf" srcId="{58CB0D57-A27F-4927-BBB0-DA852E3FF55A}" destId="{99CC0CC9-4F80-489C-8345-BC7714A3E46D}" srcOrd="3" destOrd="0" presId="urn:microsoft.com/office/officeart/2008/layout/VerticalCurvedList"/>
    <dgm:cxn modelId="{84ACC83A-309E-435F-BED2-C519AED36BAA}" type="presParOf" srcId="{58CB0D57-A27F-4927-BBB0-DA852E3FF55A}" destId="{0EDF2A86-611A-4548-A8B3-E920E5A82933}" srcOrd="4" destOrd="0" presId="urn:microsoft.com/office/officeart/2008/layout/VerticalCurvedList"/>
    <dgm:cxn modelId="{296F3E9C-DD4A-44C6-9259-FF1C8E54E7F7}" type="presParOf" srcId="{0EDF2A86-611A-4548-A8B3-E920E5A82933}" destId="{6D1C467D-C4C9-43BF-AE5E-2F8F9148CCCA}" srcOrd="0" destOrd="0" presId="urn:microsoft.com/office/officeart/2008/layout/VerticalCurvedList"/>
    <dgm:cxn modelId="{B89BBE57-2AC2-4EE3-BD1D-B7E7D7E462FE}" type="presParOf" srcId="{58CB0D57-A27F-4927-BBB0-DA852E3FF55A}" destId="{A07AC1B5-AF60-4514-A9B4-881FA74A895C}" srcOrd="5" destOrd="0" presId="urn:microsoft.com/office/officeart/2008/layout/VerticalCurvedList"/>
    <dgm:cxn modelId="{9BEF6257-E0C3-4A62-96A0-1228A13AE65E}" type="presParOf" srcId="{58CB0D57-A27F-4927-BBB0-DA852E3FF55A}" destId="{50C6F607-CC90-4DEC-8C54-54D00987DCC1}" srcOrd="6" destOrd="0" presId="urn:microsoft.com/office/officeart/2008/layout/VerticalCurvedList"/>
    <dgm:cxn modelId="{D299312E-9576-4CC6-A4FA-338896A66EB3}" type="presParOf" srcId="{50C6F607-CC90-4DEC-8C54-54D00987DCC1}" destId="{5C4B6652-D676-4E5C-AB32-4021E062AEE5}" srcOrd="0" destOrd="0" presId="urn:microsoft.com/office/officeart/2008/layout/VerticalCurvedList"/>
    <dgm:cxn modelId="{408688B9-8D37-45AC-B2C6-74047AB3A077}" type="presParOf" srcId="{58CB0D57-A27F-4927-BBB0-DA852E3FF55A}" destId="{8D79DA66-F32D-4C19-96D8-13D62D0A2680}" srcOrd="7" destOrd="0" presId="urn:microsoft.com/office/officeart/2008/layout/VerticalCurvedList"/>
    <dgm:cxn modelId="{D5E90385-DDA4-489A-87B5-490E3517468F}" type="presParOf" srcId="{58CB0D57-A27F-4927-BBB0-DA852E3FF55A}" destId="{A6C87F63-7B8B-4864-8A73-8A1D22BD40B6}" srcOrd="8" destOrd="0" presId="urn:microsoft.com/office/officeart/2008/layout/VerticalCurvedList"/>
    <dgm:cxn modelId="{454A6B6F-327F-4C14-AAFE-76E681860B56}" type="presParOf" srcId="{A6C87F63-7B8B-4864-8A73-8A1D22BD40B6}" destId="{44606F1A-093E-4DBA-9E1F-5C7C2AA87D30}" srcOrd="0" destOrd="0" presId="urn:microsoft.com/office/officeart/2008/layout/VerticalCurvedList"/>
    <dgm:cxn modelId="{BFCD1146-0809-4EA6-9096-6A10E18BF056}" type="presParOf" srcId="{58CB0D57-A27F-4927-BBB0-DA852E3FF55A}" destId="{39FFE1D8-CCA2-4ECB-8423-0D0CB55D2BC4}" srcOrd="9" destOrd="0" presId="urn:microsoft.com/office/officeart/2008/layout/VerticalCurvedList"/>
    <dgm:cxn modelId="{58437559-53F2-4555-A38D-7690E48B11E0}" type="presParOf" srcId="{58CB0D57-A27F-4927-BBB0-DA852E3FF55A}" destId="{8C655A6D-52FA-4691-AF8B-F588C070900B}" srcOrd="10" destOrd="0" presId="urn:microsoft.com/office/officeart/2008/layout/VerticalCurvedList"/>
    <dgm:cxn modelId="{5BA6F124-8615-4078-8A0C-65F826B208AE}" type="presParOf" srcId="{8C655A6D-52FA-4691-AF8B-F588C070900B}" destId="{9A70A11F-3012-4DEE-8F98-D32BC4BCC794}" srcOrd="0" destOrd="0" presId="urn:microsoft.com/office/officeart/2008/layout/VerticalCurvedLis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9A9CB2-A5A4-40E8-BE9A-9C7EE2670BC1}"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de-DE"/>
        </a:p>
      </dgm:t>
    </dgm:pt>
    <dgm:pt modelId="{B92CB115-B37D-47B4-93DD-2B2513A6E332}">
      <dgm:prSet/>
      <dgm:spPr/>
      <dgm:t>
        <a:bodyPr/>
        <a:lstStyle/>
        <a:p>
          <a:pPr rtl="0"/>
          <a:r>
            <a:rPr lang="de-DE" i="1" dirty="0" smtClean="0"/>
            <a:t>Input</a:t>
          </a:r>
          <a:endParaRPr lang="de-DE" i="1" dirty="0"/>
        </a:p>
      </dgm:t>
    </dgm:pt>
    <dgm:pt modelId="{2FCBC056-DC64-4606-B2A6-BCDD3D0AF2E7}" type="parTrans" cxnId="{317309E1-16EA-48FF-BD8A-E350BE3B291E}">
      <dgm:prSet/>
      <dgm:spPr/>
      <dgm:t>
        <a:bodyPr/>
        <a:lstStyle/>
        <a:p>
          <a:endParaRPr lang="de-DE"/>
        </a:p>
      </dgm:t>
    </dgm:pt>
    <dgm:pt modelId="{603DB544-AEE0-47EB-A363-F79666E458DB}" type="sibTrans" cxnId="{317309E1-16EA-48FF-BD8A-E350BE3B291E}">
      <dgm:prSet/>
      <dgm:spPr/>
      <dgm:t>
        <a:bodyPr/>
        <a:lstStyle/>
        <a:p>
          <a:endParaRPr lang="de-DE"/>
        </a:p>
      </dgm:t>
    </dgm:pt>
    <dgm:pt modelId="{E8DDDE59-7A11-4E90-A218-04C32AA37BFF}">
      <dgm:prSet custT="1"/>
      <dgm:spPr/>
      <dgm:t>
        <a:bodyPr/>
        <a:lstStyle/>
        <a:p>
          <a:pPr rtl="0"/>
          <a:r>
            <a:rPr lang="de-DE" sz="1600" dirty="0" smtClean="0"/>
            <a:t>Proposals</a:t>
          </a:r>
        </a:p>
      </dgm:t>
    </dgm:pt>
    <dgm:pt modelId="{86724B25-DB91-4995-9FE6-C4809AE1151F}" type="parTrans" cxnId="{5A63510E-0981-4BC0-AF4B-0107937A9D02}">
      <dgm:prSet/>
      <dgm:spPr/>
      <dgm:t>
        <a:bodyPr/>
        <a:lstStyle/>
        <a:p>
          <a:endParaRPr lang="de-DE"/>
        </a:p>
      </dgm:t>
    </dgm:pt>
    <dgm:pt modelId="{E73DBB8F-A3F4-4D14-8E9C-D1D07E553EEF}" type="sibTrans" cxnId="{5A63510E-0981-4BC0-AF4B-0107937A9D02}">
      <dgm:prSet/>
      <dgm:spPr/>
      <dgm:t>
        <a:bodyPr/>
        <a:lstStyle/>
        <a:p>
          <a:endParaRPr lang="de-DE"/>
        </a:p>
      </dgm:t>
    </dgm:pt>
    <dgm:pt modelId="{A682197E-4E46-43AD-929C-240CE7ABE830}">
      <dgm:prSet custT="1"/>
      <dgm:spPr/>
      <dgm:t>
        <a:bodyPr/>
        <a:lstStyle/>
        <a:p>
          <a:pPr rtl="0"/>
          <a:r>
            <a:rPr lang="de-DE" sz="1600" dirty="0" smtClean="0"/>
            <a:t>Change Requests</a:t>
          </a:r>
          <a:endParaRPr lang="de-DE" sz="1600" dirty="0"/>
        </a:p>
      </dgm:t>
    </dgm:pt>
    <dgm:pt modelId="{C6B44A04-7C5F-4B31-AEBA-5150EFCF5F8E}" type="parTrans" cxnId="{46918B4F-DD45-4718-9F28-A8F890EAA2DB}">
      <dgm:prSet/>
      <dgm:spPr/>
      <dgm:t>
        <a:bodyPr/>
        <a:lstStyle/>
        <a:p>
          <a:endParaRPr lang="de-DE"/>
        </a:p>
      </dgm:t>
    </dgm:pt>
    <dgm:pt modelId="{8C6D093F-600C-4819-AD13-EFF36A8D0BF3}" type="sibTrans" cxnId="{46918B4F-DD45-4718-9F28-A8F890EAA2DB}">
      <dgm:prSet/>
      <dgm:spPr/>
      <dgm:t>
        <a:bodyPr/>
        <a:lstStyle/>
        <a:p>
          <a:endParaRPr lang="de-DE"/>
        </a:p>
      </dgm:t>
    </dgm:pt>
    <dgm:pt modelId="{2E3E4616-DECD-4FB2-9C0E-D89E3C357551}">
      <dgm:prSet custT="1"/>
      <dgm:spPr/>
      <dgm:t>
        <a:bodyPr/>
        <a:lstStyle/>
        <a:p>
          <a:pPr rtl="0"/>
          <a:r>
            <a:rPr lang="de-DE" sz="1600" dirty="0" smtClean="0"/>
            <a:t>Accompanying documentation</a:t>
          </a:r>
          <a:endParaRPr lang="de-DE" sz="1600" dirty="0"/>
        </a:p>
      </dgm:t>
    </dgm:pt>
    <dgm:pt modelId="{2458EB4E-5CFC-4801-B8A2-3F012A566B7C}" type="parTrans" cxnId="{16260C7B-4A02-4700-97AA-F1AD0C16AFB2}">
      <dgm:prSet/>
      <dgm:spPr/>
      <dgm:t>
        <a:bodyPr/>
        <a:lstStyle/>
        <a:p>
          <a:endParaRPr lang="de-DE"/>
        </a:p>
      </dgm:t>
    </dgm:pt>
    <dgm:pt modelId="{EE65A962-5518-42D5-9EDE-466E886A5AD4}" type="sibTrans" cxnId="{16260C7B-4A02-4700-97AA-F1AD0C16AFB2}">
      <dgm:prSet/>
      <dgm:spPr/>
      <dgm:t>
        <a:bodyPr/>
        <a:lstStyle/>
        <a:p>
          <a:endParaRPr lang="de-DE"/>
        </a:p>
      </dgm:t>
    </dgm:pt>
    <dgm:pt modelId="{58FCE940-CFBA-4219-94E0-A13B2E2A5BD8}">
      <dgm:prSet custT="1"/>
      <dgm:spPr/>
      <dgm:t>
        <a:bodyPr/>
        <a:lstStyle/>
        <a:p>
          <a:pPr rtl="0"/>
          <a:r>
            <a:rPr lang="de-DE" sz="1600" dirty="0" smtClean="0"/>
            <a:t>Reviews/Feedback</a:t>
          </a:r>
        </a:p>
      </dgm:t>
    </dgm:pt>
    <dgm:pt modelId="{2AED292A-E872-40C4-9507-941AD6FB320C}" type="parTrans" cxnId="{70F4DD8A-3298-43CE-9789-B0DA5E469662}">
      <dgm:prSet/>
      <dgm:spPr/>
      <dgm:t>
        <a:bodyPr/>
        <a:lstStyle/>
        <a:p>
          <a:endParaRPr lang="de-DE"/>
        </a:p>
      </dgm:t>
    </dgm:pt>
    <dgm:pt modelId="{4EAD1896-8ECA-4B68-8981-F3F7135E94AA}" type="sibTrans" cxnId="{70F4DD8A-3298-43CE-9789-B0DA5E469662}">
      <dgm:prSet/>
      <dgm:spPr/>
      <dgm:t>
        <a:bodyPr/>
        <a:lstStyle/>
        <a:p>
          <a:endParaRPr lang="de-DE"/>
        </a:p>
      </dgm:t>
    </dgm:pt>
    <dgm:pt modelId="{920DA26D-B326-4362-902D-A421D794C403}">
      <dgm:prSet custT="1"/>
      <dgm:spPr>
        <a:solidFill>
          <a:schemeClr val="accent2"/>
        </a:solidFill>
      </dgm:spPr>
      <dgm:t>
        <a:bodyPr/>
        <a:lstStyle/>
        <a:p>
          <a:pPr rtl="0"/>
          <a:r>
            <a:rPr lang="de-DE" sz="2100" b="1" dirty="0" smtClean="0">
              <a:solidFill>
                <a:schemeClr val="bg1"/>
              </a:solidFill>
            </a:rPr>
            <a:t>Clinical</a:t>
          </a:r>
          <a:br>
            <a:rPr lang="de-DE" sz="2100" b="1" dirty="0" smtClean="0">
              <a:solidFill>
                <a:schemeClr val="bg1"/>
              </a:solidFill>
            </a:rPr>
          </a:br>
          <a:r>
            <a:rPr lang="de-DE" sz="2100" b="1" dirty="0" smtClean="0">
              <a:solidFill>
                <a:schemeClr val="bg1"/>
              </a:solidFill>
            </a:rPr>
            <a:t>Knowledge Governance</a:t>
          </a:r>
          <a:endParaRPr lang="de-DE" sz="2100" b="1" dirty="0">
            <a:solidFill>
              <a:schemeClr val="bg1"/>
            </a:solidFill>
          </a:endParaRPr>
        </a:p>
      </dgm:t>
    </dgm:pt>
    <dgm:pt modelId="{10C3F7F8-AE25-4852-9B49-B04D744B3FC9}" type="parTrans" cxnId="{ECDEF3FD-C283-43B8-BE8A-9FBA8078CF13}">
      <dgm:prSet/>
      <dgm:spPr/>
      <dgm:t>
        <a:bodyPr/>
        <a:lstStyle/>
        <a:p>
          <a:endParaRPr lang="de-DE"/>
        </a:p>
      </dgm:t>
    </dgm:pt>
    <dgm:pt modelId="{10E91599-099B-449E-B1E3-23C9985ED41A}" type="sibTrans" cxnId="{ECDEF3FD-C283-43B8-BE8A-9FBA8078CF13}">
      <dgm:prSet/>
      <dgm:spPr/>
      <dgm:t>
        <a:bodyPr/>
        <a:lstStyle/>
        <a:p>
          <a:endParaRPr lang="de-DE"/>
        </a:p>
      </dgm:t>
    </dgm:pt>
    <dgm:pt modelId="{9D4B3A04-49EC-4172-8160-5911901FDC2A}">
      <dgm:prSet custT="1"/>
      <dgm:spPr/>
      <dgm:t>
        <a:bodyPr/>
        <a:lstStyle/>
        <a:p>
          <a:pPr rtl="0"/>
          <a:r>
            <a:rPr lang="de-DE" sz="1600" dirty="0" smtClean="0"/>
            <a:t>Initial clinical models</a:t>
          </a:r>
          <a:endParaRPr lang="de-DE" sz="1600" dirty="0"/>
        </a:p>
      </dgm:t>
    </dgm:pt>
    <dgm:pt modelId="{515DF0D9-C831-435C-99D0-AD86C8FB87BE}" type="parTrans" cxnId="{92F74C67-C63F-4476-AB12-55F81B2545CE}">
      <dgm:prSet/>
      <dgm:spPr/>
      <dgm:t>
        <a:bodyPr/>
        <a:lstStyle/>
        <a:p>
          <a:endParaRPr lang="de-DE"/>
        </a:p>
      </dgm:t>
    </dgm:pt>
    <dgm:pt modelId="{D1A7D297-F668-4DAD-A7FB-5E70E42EFBFC}" type="sibTrans" cxnId="{92F74C67-C63F-4476-AB12-55F81B2545CE}">
      <dgm:prSet/>
      <dgm:spPr/>
      <dgm:t>
        <a:bodyPr/>
        <a:lstStyle/>
        <a:p>
          <a:endParaRPr lang="de-DE"/>
        </a:p>
      </dgm:t>
    </dgm:pt>
    <dgm:pt modelId="{E61AF2E5-E3CB-464C-B01F-8E16A5810A1E}">
      <dgm:prSet custT="1"/>
      <dgm:spPr/>
      <dgm:t>
        <a:bodyPr/>
        <a:lstStyle/>
        <a:p>
          <a:pPr rtl="0"/>
          <a:r>
            <a:rPr lang="de-DE" sz="1400" dirty="0" smtClean="0"/>
            <a:t>Develop models</a:t>
          </a:r>
          <a:endParaRPr lang="de-DE" sz="1400" dirty="0"/>
        </a:p>
      </dgm:t>
    </dgm:pt>
    <dgm:pt modelId="{79BEDCCA-3D63-4800-81A9-6EB5EA176CE2}" type="parTrans" cxnId="{86D4B44C-D25E-4B7E-A93F-2BFEEEEF7319}">
      <dgm:prSet/>
      <dgm:spPr/>
      <dgm:t>
        <a:bodyPr/>
        <a:lstStyle/>
        <a:p>
          <a:endParaRPr lang="de-DE"/>
        </a:p>
      </dgm:t>
    </dgm:pt>
    <dgm:pt modelId="{4124808E-311C-4DBF-B3C5-32A9F85C9443}" type="sibTrans" cxnId="{86D4B44C-D25E-4B7E-A93F-2BFEEEEF7319}">
      <dgm:prSet/>
      <dgm:spPr/>
      <dgm:t>
        <a:bodyPr/>
        <a:lstStyle/>
        <a:p>
          <a:endParaRPr lang="de-DE"/>
        </a:p>
      </dgm:t>
    </dgm:pt>
    <dgm:pt modelId="{DE0DBBA3-4A6B-4B74-A78E-EB443B299E16}">
      <dgm:prSet/>
      <dgm:spPr/>
      <dgm:t>
        <a:bodyPr/>
        <a:lstStyle/>
        <a:p>
          <a:pPr rtl="0"/>
          <a:r>
            <a:rPr lang="de-DE" i="1" dirty="0" smtClean="0"/>
            <a:t>Output</a:t>
          </a:r>
          <a:endParaRPr lang="de-DE" i="1" dirty="0"/>
        </a:p>
      </dgm:t>
    </dgm:pt>
    <dgm:pt modelId="{68364104-8104-4EE5-BAB5-9EB02CEF6963}" type="parTrans" cxnId="{91DB2AB7-6D6E-405F-B406-64E64231663C}">
      <dgm:prSet/>
      <dgm:spPr/>
      <dgm:t>
        <a:bodyPr/>
        <a:lstStyle/>
        <a:p>
          <a:endParaRPr lang="de-DE"/>
        </a:p>
      </dgm:t>
    </dgm:pt>
    <dgm:pt modelId="{2C8CA244-CADF-4282-A847-22B89013902F}" type="sibTrans" cxnId="{91DB2AB7-6D6E-405F-B406-64E64231663C}">
      <dgm:prSet/>
      <dgm:spPr/>
      <dgm:t>
        <a:bodyPr/>
        <a:lstStyle/>
        <a:p>
          <a:endParaRPr lang="de-DE"/>
        </a:p>
      </dgm:t>
    </dgm:pt>
    <dgm:pt modelId="{907AB968-9556-45DD-885B-EB52D5ED07D3}">
      <dgm:prSet custT="1"/>
      <dgm:spPr/>
      <dgm:t>
        <a:bodyPr/>
        <a:lstStyle/>
        <a:p>
          <a:pPr rtl="0"/>
          <a:r>
            <a:rPr lang="de-DE" sz="1600" dirty="0" smtClean="0"/>
            <a:t>Published Clinical Models </a:t>
          </a:r>
          <a:br>
            <a:rPr lang="de-DE" sz="1600" dirty="0" smtClean="0"/>
          </a:br>
          <a:r>
            <a:rPr lang="de-DE" sz="1600" dirty="0" smtClean="0"/>
            <a:t>(Archetypes, Templates, Termsets)</a:t>
          </a:r>
          <a:endParaRPr lang="de-DE" sz="1600" dirty="0"/>
        </a:p>
      </dgm:t>
    </dgm:pt>
    <dgm:pt modelId="{8CF0DAAA-B1E5-496E-824F-A666837D70FC}" type="parTrans" cxnId="{65AABE93-0706-4C3C-872F-283A93D4DA0D}">
      <dgm:prSet/>
      <dgm:spPr/>
      <dgm:t>
        <a:bodyPr/>
        <a:lstStyle/>
        <a:p>
          <a:endParaRPr lang="de-DE"/>
        </a:p>
      </dgm:t>
    </dgm:pt>
    <dgm:pt modelId="{430B2F35-E1F6-4044-B2A6-336C2E8A4816}" type="sibTrans" cxnId="{65AABE93-0706-4C3C-872F-283A93D4DA0D}">
      <dgm:prSet/>
      <dgm:spPr/>
      <dgm:t>
        <a:bodyPr/>
        <a:lstStyle/>
        <a:p>
          <a:endParaRPr lang="de-DE"/>
        </a:p>
      </dgm:t>
    </dgm:pt>
    <dgm:pt modelId="{3084BFE7-C66B-4E38-B818-C642A23F60BB}">
      <dgm:prSet custT="1"/>
      <dgm:spPr/>
      <dgm:t>
        <a:bodyPr/>
        <a:lstStyle/>
        <a:p>
          <a:r>
            <a:rPr lang="de-DE" sz="1600" dirty="0" smtClean="0"/>
            <a:t>Release Sets</a:t>
          </a:r>
        </a:p>
      </dgm:t>
    </dgm:pt>
    <dgm:pt modelId="{EE0592D1-59EB-4695-BC9F-99DD653FB81A}" type="parTrans" cxnId="{8FB74510-EDF8-491F-9B64-22E9914C2DAE}">
      <dgm:prSet/>
      <dgm:spPr/>
      <dgm:t>
        <a:bodyPr/>
        <a:lstStyle/>
        <a:p>
          <a:endParaRPr lang="de-DE"/>
        </a:p>
      </dgm:t>
    </dgm:pt>
    <dgm:pt modelId="{B116B730-B578-44E3-B263-5143E6A569F8}" type="sibTrans" cxnId="{8FB74510-EDF8-491F-9B64-22E9914C2DAE}">
      <dgm:prSet/>
      <dgm:spPr/>
      <dgm:t>
        <a:bodyPr/>
        <a:lstStyle/>
        <a:p>
          <a:endParaRPr lang="de-DE"/>
        </a:p>
      </dgm:t>
    </dgm:pt>
    <dgm:pt modelId="{7C886A09-418E-403E-843D-1590E6BB7044}">
      <dgm:prSet custT="1"/>
      <dgm:spPr/>
      <dgm:t>
        <a:bodyPr/>
        <a:lstStyle/>
        <a:p>
          <a:r>
            <a:rPr lang="de-DE" sz="1600" dirty="0" smtClean="0"/>
            <a:t>Accompanying documentation</a:t>
          </a:r>
        </a:p>
      </dgm:t>
    </dgm:pt>
    <dgm:pt modelId="{2D744DA7-0A62-4F6C-819E-017350DA2B50}" type="parTrans" cxnId="{A59A3E9E-9577-4E9E-B17E-5D2790F285B7}">
      <dgm:prSet/>
      <dgm:spPr/>
      <dgm:t>
        <a:bodyPr/>
        <a:lstStyle/>
        <a:p>
          <a:endParaRPr lang="de-DE"/>
        </a:p>
      </dgm:t>
    </dgm:pt>
    <dgm:pt modelId="{7E047CA5-4317-4338-9FF1-AC08AB1F25A1}" type="sibTrans" cxnId="{A59A3E9E-9577-4E9E-B17E-5D2790F285B7}">
      <dgm:prSet/>
      <dgm:spPr/>
      <dgm:t>
        <a:bodyPr/>
        <a:lstStyle/>
        <a:p>
          <a:endParaRPr lang="de-DE"/>
        </a:p>
      </dgm:t>
    </dgm:pt>
    <dgm:pt modelId="{16EF9168-08D3-4C2E-A689-5D040AA8365A}">
      <dgm:prSet custT="1"/>
      <dgm:spPr/>
      <dgm:t>
        <a:bodyPr/>
        <a:lstStyle/>
        <a:p>
          <a:r>
            <a:rPr lang="de-DE" sz="1600" dirty="0" smtClean="0"/>
            <a:t>Review summaries etc. for accountability &amp; transparency</a:t>
          </a:r>
        </a:p>
      </dgm:t>
    </dgm:pt>
    <dgm:pt modelId="{F489B3B7-6BD5-484C-99AA-6E1286E3BDB4}" type="parTrans" cxnId="{EC08DFC5-8B5B-4E4B-846A-8467F82ADC83}">
      <dgm:prSet/>
      <dgm:spPr/>
      <dgm:t>
        <a:bodyPr/>
        <a:lstStyle/>
        <a:p>
          <a:endParaRPr lang="de-DE"/>
        </a:p>
      </dgm:t>
    </dgm:pt>
    <dgm:pt modelId="{95C8F1DF-C99A-42E3-ABF9-99944FB8367A}" type="sibTrans" cxnId="{EC08DFC5-8B5B-4E4B-846A-8467F82ADC83}">
      <dgm:prSet/>
      <dgm:spPr/>
      <dgm:t>
        <a:bodyPr/>
        <a:lstStyle/>
        <a:p>
          <a:endParaRPr lang="de-DE"/>
        </a:p>
      </dgm:t>
    </dgm:pt>
    <dgm:pt modelId="{F719E0E2-AD9B-4D01-8392-E5644B05AEE0}">
      <dgm:prSet custT="1"/>
      <dgm:spPr/>
      <dgm:t>
        <a:bodyPr/>
        <a:lstStyle/>
        <a:p>
          <a:pPr rtl="0"/>
          <a:r>
            <a:rPr lang="de-DE" sz="1400" dirty="0" smtClean="0"/>
            <a:t>Review models and organise editorial feedback</a:t>
          </a:r>
          <a:endParaRPr lang="de-DE" sz="1400" dirty="0"/>
        </a:p>
      </dgm:t>
    </dgm:pt>
    <dgm:pt modelId="{F9E3E21F-36E7-4EF6-973E-E6E0C22B4A5E}" type="parTrans" cxnId="{0C204804-A1D4-40FF-A150-996617707AE2}">
      <dgm:prSet/>
      <dgm:spPr/>
      <dgm:t>
        <a:bodyPr/>
        <a:lstStyle/>
        <a:p>
          <a:endParaRPr lang="de-DE"/>
        </a:p>
      </dgm:t>
    </dgm:pt>
    <dgm:pt modelId="{A29B3A83-AC2A-490C-A8CA-9F028401ED18}" type="sibTrans" cxnId="{0C204804-A1D4-40FF-A150-996617707AE2}">
      <dgm:prSet/>
      <dgm:spPr/>
      <dgm:t>
        <a:bodyPr/>
        <a:lstStyle/>
        <a:p>
          <a:endParaRPr lang="de-DE"/>
        </a:p>
      </dgm:t>
    </dgm:pt>
    <dgm:pt modelId="{2DF60342-453B-42BF-B207-E916CE68B8F6}">
      <dgm:prSet custT="1"/>
      <dgm:spPr/>
      <dgm:t>
        <a:bodyPr/>
        <a:lstStyle/>
        <a:p>
          <a:pPr rtl="0"/>
          <a:r>
            <a:rPr lang="de-DE" sz="1400" dirty="0" smtClean="0"/>
            <a:t>Discuss models</a:t>
          </a:r>
          <a:endParaRPr lang="de-DE" sz="1400" dirty="0"/>
        </a:p>
      </dgm:t>
    </dgm:pt>
    <dgm:pt modelId="{B5AB34FE-CD5D-45D3-BD6D-E669333A029B}" type="parTrans" cxnId="{DE47FF37-E28B-4A03-A1FA-C249CEE168EB}">
      <dgm:prSet/>
      <dgm:spPr/>
      <dgm:t>
        <a:bodyPr/>
        <a:lstStyle/>
        <a:p>
          <a:endParaRPr lang="de-DE"/>
        </a:p>
      </dgm:t>
    </dgm:pt>
    <dgm:pt modelId="{9A34232E-18C4-49A1-AAD2-CCB3C7AABD95}" type="sibTrans" cxnId="{DE47FF37-E28B-4A03-A1FA-C249CEE168EB}">
      <dgm:prSet/>
      <dgm:spPr/>
      <dgm:t>
        <a:bodyPr/>
        <a:lstStyle/>
        <a:p>
          <a:endParaRPr lang="de-DE"/>
        </a:p>
      </dgm:t>
    </dgm:pt>
    <dgm:pt modelId="{79D1AACF-673B-40B2-9673-0C6613EDE95E}">
      <dgm:prSet custT="1"/>
      <dgm:spPr/>
      <dgm:t>
        <a:bodyPr/>
        <a:lstStyle/>
        <a:p>
          <a:pPr rtl="0"/>
          <a:r>
            <a:rPr lang="de-DE" sz="1400" dirty="0" smtClean="0"/>
            <a:t>Revise models</a:t>
          </a:r>
          <a:endParaRPr lang="de-DE" sz="1400" dirty="0"/>
        </a:p>
      </dgm:t>
    </dgm:pt>
    <dgm:pt modelId="{C38052A3-0925-470D-AD18-694B23BE3428}" type="parTrans" cxnId="{5B507A4E-C02F-4A56-B72D-04D3EE346703}">
      <dgm:prSet/>
      <dgm:spPr/>
      <dgm:t>
        <a:bodyPr/>
        <a:lstStyle/>
        <a:p>
          <a:endParaRPr lang="de-DE"/>
        </a:p>
      </dgm:t>
    </dgm:pt>
    <dgm:pt modelId="{9AE2E424-46FE-48DD-A3CF-E397A1AFE038}" type="sibTrans" cxnId="{5B507A4E-C02F-4A56-B72D-04D3EE346703}">
      <dgm:prSet/>
      <dgm:spPr/>
      <dgm:t>
        <a:bodyPr/>
        <a:lstStyle/>
        <a:p>
          <a:endParaRPr lang="de-DE"/>
        </a:p>
      </dgm:t>
    </dgm:pt>
    <dgm:pt modelId="{556280DC-4A2B-4170-BCF4-95271D5E8A93}">
      <dgm:prSet custT="1"/>
      <dgm:spPr/>
      <dgm:t>
        <a:bodyPr/>
        <a:lstStyle/>
        <a:p>
          <a:pPr rtl="0"/>
          <a:r>
            <a:rPr lang="de-DE" sz="1400" dirty="0" smtClean="0"/>
            <a:t>Validate models</a:t>
          </a:r>
          <a:endParaRPr lang="de-DE" sz="1400" dirty="0"/>
        </a:p>
      </dgm:t>
    </dgm:pt>
    <dgm:pt modelId="{0ADD0ACE-0110-4AE4-87F7-B691B5945071}" type="parTrans" cxnId="{4EE60735-FBCB-4B16-9AF1-9CE7E2DC82EA}">
      <dgm:prSet/>
      <dgm:spPr/>
      <dgm:t>
        <a:bodyPr/>
        <a:lstStyle/>
        <a:p>
          <a:endParaRPr lang="de-DE"/>
        </a:p>
      </dgm:t>
    </dgm:pt>
    <dgm:pt modelId="{EE992BAE-323E-43CF-AAE4-92EE9D3E6A2A}" type="sibTrans" cxnId="{4EE60735-FBCB-4B16-9AF1-9CE7E2DC82EA}">
      <dgm:prSet/>
      <dgm:spPr/>
      <dgm:t>
        <a:bodyPr/>
        <a:lstStyle/>
        <a:p>
          <a:endParaRPr lang="de-DE"/>
        </a:p>
      </dgm:t>
    </dgm:pt>
    <dgm:pt modelId="{D90E6FAE-1469-4888-9CE7-CB34A887A50F}">
      <dgm:prSet custT="1"/>
      <dgm:spPr/>
      <dgm:t>
        <a:bodyPr/>
        <a:lstStyle/>
        <a:p>
          <a:pPr rtl="0"/>
          <a:r>
            <a:rPr lang="de-DE" sz="1400" dirty="0" smtClean="0"/>
            <a:t>Version / Revision management</a:t>
          </a:r>
          <a:endParaRPr lang="de-DE" sz="1400" dirty="0"/>
        </a:p>
      </dgm:t>
    </dgm:pt>
    <dgm:pt modelId="{2C514A15-745F-4B33-B2EE-8A434DC9683E}" type="parTrans" cxnId="{BFE65327-8B31-4C3D-8845-8B69C98395BE}">
      <dgm:prSet/>
      <dgm:spPr/>
      <dgm:t>
        <a:bodyPr/>
        <a:lstStyle/>
        <a:p>
          <a:endParaRPr lang="de-DE"/>
        </a:p>
      </dgm:t>
    </dgm:pt>
    <dgm:pt modelId="{7AD08CA7-28EE-4F7E-A364-6A3EFE92C28D}" type="sibTrans" cxnId="{BFE65327-8B31-4C3D-8845-8B69C98395BE}">
      <dgm:prSet/>
      <dgm:spPr/>
      <dgm:t>
        <a:bodyPr/>
        <a:lstStyle/>
        <a:p>
          <a:endParaRPr lang="de-DE"/>
        </a:p>
      </dgm:t>
    </dgm:pt>
    <dgm:pt modelId="{654FAEBE-F04A-413A-928E-E4BDDA35A1CF}">
      <dgm:prSet custT="1"/>
      <dgm:spPr/>
      <dgm:t>
        <a:bodyPr/>
        <a:lstStyle/>
        <a:p>
          <a:pPr rtl="0"/>
          <a:r>
            <a:rPr lang="de-DE" sz="1400" dirty="0" smtClean="0"/>
            <a:t>Lifecycle management</a:t>
          </a:r>
          <a:endParaRPr lang="de-DE" sz="1400" dirty="0"/>
        </a:p>
      </dgm:t>
    </dgm:pt>
    <dgm:pt modelId="{06A057BF-0693-48AE-B312-88EB799B7AB4}" type="parTrans" cxnId="{8A70783E-C141-408B-BF0C-3311FE59E4D3}">
      <dgm:prSet/>
      <dgm:spPr/>
      <dgm:t>
        <a:bodyPr/>
        <a:lstStyle/>
        <a:p>
          <a:endParaRPr lang="de-DE"/>
        </a:p>
      </dgm:t>
    </dgm:pt>
    <dgm:pt modelId="{EA2AEDB7-C12E-4F20-8AF3-497BAF2FB4FD}" type="sibTrans" cxnId="{8A70783E-C141-408B-BF0C-3311FE59E4D3}">
      <dgm:prSet/>
      <dgm:spPr/>
      <dgm:t>
        <a:bodyPr/>
        <a:lstStyle/>
        <a:p>
          <a:endParaRPr lang="de-DE"/>
        </a:p>
      </dgm:t>
    </dgm:pt>
    <dgm:pt modelId="{9418784E-D54B-4EB2-8710-9DE86BF9437B}">
      <dgm:prSet custT="1"/>
      <dgm:spPr/>
      <dgm:t>
        <a:bodyPr/>
        <a:lstStyle/>
        <a:p>
          <a:pPr rtl="0"/>
          <a:r>
            <a:rPr lang="de-DE" sz="1400" dirty="0" smtClean="0"/>
            <a:t>Reuse of models developed elsewhere</a:t>
          </a:r>
          <a:endParaRPr lang="de-DE" sz="1400" dirty="0"/>
        </a:p>
      </dgm:t>
    </dgm:pt>
    <dgm:pt modelId="{CF51C15C-9E57-4493-A266-5EB63966BC1A}" type="parTrans" cxnId="{DE633630-FC4F-4C84-BB0C-3249A381E8F2}">
      <dgm:prSet/>
      <dgm:spPr/>
      <dgm:t>
        <a:bodyPr/>
        <a:lstStyle/>
        <a:p>
          <a:endParaRPr lang="de-DE"/>
        </a:p>
      </dgm:t>
    </dgm:pt>
    <dgm:pt modelId="{A34C6A21-5DBE-40FA-A47C-E8CCE80D79E6}" type="sibTrans" cxnId="{DE633630-FC4F-4C84-BB0C-3249A381E8F2}">
      <dgm:prSet/>
      <dgm:spPr/>
      <dgm:t>
        <a:bodyPr/>
        <a:lstStyle/>
        <a:p>
          <a:endParaRPr lang="de-DE"/>
        </a:p>
      </dgm:t>
    </dgm:pt>
    <dgm:pt modelId="{A87A9028-DF8D-4EE7-B523-5F0244502888}">
      <dgm:prSet custT="1"/>
      <dgm:spPr/>
      <dgm:t>
        <a:bodyPr/>
        <a:lstStyle/>
        <a:p>
          <a:pPr rtl="0"/>
          <a:r>
            <a:rPr lang="de-DE" sz="1400" dirty="0" smtClean="0"/>
            <a:t>Dependency management</a:t>
          </a:r>
          <a:endParaRPr lang="de-DE" sz="1400" dirty="0"/>
        </a:p>
      </dgm:t>
    </dgm:pt>
    <dgm:pt modelId="{1735299E-972D-4868-A5D8-AFF0093E6289}" type="parTrans" cxnId="{3E84ED50-2965-4498-B2EE-AF615900985E}">
      <dgm:prSet/>
      <dgm:spPr/>
      <dgm:t>
        <a:bodyPr/>
        <a:lstStyle/>
        <a:p>
          <a:endParaRPr lang="de-DE"/>
        </a:p>
      </dgm:t>
    </dgm:pt>
    <dgm:pt modelId="{FD2DF97B-2C59-4158-8E18-C88064ED0D31}" type="sibTrans" cxnId="{3E84ED50-2965-4498-B2EE-AF615900985E}">
      <dgm:prSet/>
      <dgm:spPr/>
      <dgm:t>
        <a:bodyPr/>
        <a:lstStyle/>
        <a:p>
          <a:endParaRPr lang="de-DE"/>
        </a:p>
      </dgm:t>
    </dgm:pt>
    <dgm:pt modelId="{DA74442F-63C0-4070-8117-BCC53F07AEA9}" type="pres">
      <dgm:prSet presAssocID="{F59A9CB2-A5A4-40E8-BE9A-9C7EE2670BC1}" presName="Name0" presStyleCnt="0">
        <dgm:presLayoutVars>
          <dgm:chMax val="11"/>
          <dgm:chPref val="11"/>
          <dgm:dir/>
          <dgm:resizeHandles/>
        </dgm:presLayoutVars>
      </dgm:prSet>
      <dgm:spPr/>
      <dgm:t>
        <a:bodyPr/>
        <a:lstStyle/>
        <a:p>
          <a:endParaRPr lang="de-DE"/>
        </a:p>
      </dgm:t>
    </dgm:pt>
    <dgm:pt modelId="{1AF00E2E-A78C-49A1-A99E-DF6C537E2C07}" type="pres">
      <dgm:prSet presAssocID="{DE0DBBA3-4A6B-4B74-A78E-EB443B299E16}" presName="Accent3" presStyleCnt="0"/>
      <dgm:spPr/>
    </dgm:pt>
    <dgm:pt modelId="{1CEBDE02-D14A-446F-A293-5D2B7E17E89B}" type="pres">
      <dgm:prSet presAssocID="{DE0DBBA3-4A6B-4B74-A78E-EB443B299E16}" presName="Accent" presStyleLbl="node1" presStyleIdx="0" presStyleCnt="3"/>
      <dgm:spPr/>
    </dgm:pt>
    <dgm:pt modelId="{2F1AD06E-4EAC-4C61-B6B5-DFCEC3AE4A15}" type="pres">
      <dgm:prSet presAssocID="{DE0DBBA3-4A6B-4B74-A78E-EB443B299E16}" presName="ParentBackground3" presStyleCnt="0"/>
      <dgm:spPr/>
    </dgm:pt>
    <dgm:pt modelId="{44D5A814-2BE6-4642-BBFE-D83B3F182F90}" type="pres">
      <dgm:prSet presAssocID="{DE0DBBA3-4A6B-4B74-A78E-EB443B299E16}" presName="ParentBackground" presStyleLbl="fgAcc1" presStyleIdx="0" presStyleCnt="3"/>
      <dgm:spPr/>
      <dgm:t>
        <a:bodyPr/>
        <a:lstStyle/>
        <a:p>
          <a:endParaRPr lang="de-DE"/>
        </a:p>
      </dgm:t>
    </dgm:pt>
    <dgm:pt modelId="{C8ADCAD2-56A9-4383-A0C0-D75460CA255E}" type="pres">
      <dgm:prSet presAssocID="{DE0DBBA3-4A6B-4B74-A78E-EB443B299E16}" presName="Child3" presStyleLbl="revTx" presStyleIdx="0" presStyleCnt="3">
        <dgm:presLayoutVars>
          <dgm:chMax val="0"/>
          <dgm:chPref val="0"/>
          <dgm:bulletEnabled val="1"/>
        </dgm:presLayoutVars>
      </dgm:prSet>
      <dgm:spPr/>
      <dgm:t>
        <a:bodyPr/>
        <a:lstStyle/>
        <a:p>
          <a:endParaRPr lang="de-DE"/>
        </a:p>
      </dgm:t>
    </dgm:pt>
    <dgm:pt modelId="{2E68F611-70EA-4B63-B9E8-4F2977EBF6BA}" type="pres">
      <dgm:prSet presAssocID="{DE0DBBA3-4A6B-4B74-A78E-EB443B299E16}" presName="Parent3" presStyleLbl="revTx" presStyleIdx="0" presStyleCnt="3">
        <dgm:presLayoutVars>
          <dgm:chMax val="1"/>
          <dgm:chPref val="1"/>
          <dgm:bulletEnabled val="1"/>
        </dgm:presLayoutVars>
      </dgm:prSet>
      <dgm:spPr/>
      <dgm:t>
        <a:bodyPr/>
        <a:lstStyle/>
        <a:p>
          <a:endParaRPr lang="de-DE"/>
        </a:p>
      </dgm:t>
    </dgm:pt>
    <dgm:pt modelId="{657356D4-341B-472A-97CF-EAF18CAFA7A8}" type="pres">
      <dgm:prSet presAssocID="{920DA26D-B326-4362-902D-A421D794C403}" presName="Accent2" presStyleCnt="0"/>
      <dgm:spPr/>
    </dgm:pt>
    <dgm:pt modelId="{AF55AE22-2DFB-4B94-A4C6-A2BC618699C6}" type="pres">
      <dgm:prSet presAssocID="{920DA26D-B326-4362-902D-A421D794C403}" presName="Accent" presStyleLbl="node1" presStyleIdx="1" presStyleCnt="3"/>
      <dgm:spPr/>
    </dgm:pt>
    <dgm:pt modelId="{45BA8A39-C060-48EC-9C05-AA72AB70DA43}" type="pres">
      <dgm:prSet presAssocID="{920DA26D-B326-4362-902D-A421D794C403}" presName="ParentBackground2" presStyleCnt="0"/>
      <dgm:spPr/>
    </dgm:pt>
    <dgm:pt modelId="{010684FA-9989-4B36-919D-032C1B45F8DB}" type="pres">
      <dgm:prSet presAssocID="{920DA26D-B326-4362-902D-A421D794C403}" presName="ParentBackground" presStyleLbl="fgAcc1" presStyleIdx="1" presStyleCnt="3"/>
      <dgm:spPr/>
      <dgm:t>
        <a:bodyPr/>
        <a:lstStyle/>
        <a:p>
          <a:endParaRPr lang="de-DE"/>
        </a:p>
      </dgm:t>
    </dgm:pt>
    <dgm:pt modelId="{756028E3-4EFC-4432-A58B-7425958133A3}" type="pres">
      <dgm:prSet presAssocID="{920DA26D-B326-4362-902D-A421D794C403}" presName="Child2" presStyleLbl="revTx" presStyleIdx="1" presStyleCnt="3">
        <dgm:presLayoutVars>
          <dgm:chMax val="0"/>
          <dgm:chPref val="0"/>
          <dgm:bulletEnabled val="1"/>
        </dgm:presLayoutVars>
      </dgm:prSet>
      <dgm:spPr/>
      <dgm:t>
        <a:bodyPr/>
        <a:lstStyle/>
        <a:p>
          <a:endParaRPr lang="de-DE"/>
        </a:p>
      </dgm:t>
    </dgm:pt>
    <dgm:pt modelId="{888F8EBB-1AB6-4F94-88F4-0A3D3A30E286}" type="pres">
      <dgm:prSet presAssocID="{920DA26D-B326-4362-902D-A421D794C403}" presName="Parent2" presStyleLbl="revTx" presStyleIdx="1" presStyleCnt="3">
        <dgm:presLayoutVars>
          <dgm:chMax val="1"/>
          <dgm:chPref val="1"/>
          <dgm:bulletEnabled val="1"/>
        </dgm:presLayoutVars>
      </dgm:prSet>
      <dgm:spPr/>
      <dgm:t>
        <a:bodyPr/>
        <a:lstStyle/>
        <a:p>
          <a:endParaRPr lang="de-DE"/>
        </a:p>
      </dgm:t>
    </dgm:pt>
    <dgm:pt modelId="{3E79960A-0725-41F3-A9FD-D45FD9B842D9}" type="pres">
      <dgm:prSet presAssocID="{B92CB115-B37D-47B4-93DD-2B2513A6E332}" presName="Accent1" presStyleCnt="0"/>
      <dgm:spPr/>
    </dgm:pt>
    <dgm:pt modelId="{0F7CAC2B-2661-4A5D-885E-B638FEBD2D05}" type="pres">
      <dgm:prSet presAssocID="{B92CB115-B37D-47B4-93DD-2B2513A6E332}" presName="Accent" presStyleLbl="node1" presStyleIdx="2" presStyleCnt="3"/>
      <dgm:spPr/>
    </dgm:pt>
    <dgm:pt modelId="{538B893A-79AD-485D-A2AC-69FD8291781A}" type="pres">
      <dgm:prSet presAssocID="{B92CB115-B37D-47B4-93DD-2B2513A6E332}" presName="ParentBackground1" presStyleCnt="0"/>
      <dgm:spPr/>
    </dgm:pt>
    <dgm:pt modelId="{55BCC7B0-4DD2-4306-BFF5-108D4E400417}" type="pres">
      <dgm:prSet presAssocID="{B92CB115-B37D-47B4-93DD-2B2513A6E332}" presName="ParentBackground" presStyleLbl="fgAcc1" presStyleIdx="2" presStyleCnt="3"/>
      <dgm:spPr/>
      <dgm:t>
        <a:bodyPr/>
        <a:lstStyle/>
        <a:p>
          <a:endParaRPr lang="de-DE"/>
        </a:p>
      </dgm:t>
    </dgm:pt>
    <dgm:pt modelId="{004A8BB3-1758-4B6D-8DD9-5955DEEAC2A3}" type="pres">
      <dgm:prSet presAssocID="{B92CB115-B37D-47B4-93DD-2B2513A6E332}" presName="Child1" presStyleLbl="revTx" presStyleIdx="2" presStyleCnt="3">
        <dgm:presLayoutVars>
          <dgm:chMax val="0"/>
          <dgm:chPref val="0"/>
          <dgm:bulletEnabled val="1"/>
        </dgm:presLayoutVars>
      </dgm:prSet>
      <dgm:spPr/>
      <dgm:t>
        <a:bodyPr/>
        <a:lstStyle/>
        <a:p>
          <a:endParaRPr lang="de-DE"/>
        </a:p>
      </dgm:t>
    </dgm:pt>
    <dgm:pt modelId="{3AD0BBD9-E8BB-4899-8BBF-0BE131F61DA8}" type="pres">
      <dgm:prSet presAssocID="{B92CB115-B37D-47B4-93DD-2B2513A6E332}" presName="Parent1" presStyleLbl="revTx" presStyleIdx="2" presStyleCnt="3">
        <dgm:presLayoutVars>
          <dgm:chMax val="1"/>
          <dgm:chPref val="1"/>
          <dgm:bulletEnabled val="1"/>
        </dgm:presLayoutVars>
      </dgm:prSet>
      <dgm:spPr/>
      <dgm:t>
        <a:bodyPr/>
        <a:lstStyle/>
        <a:p>
          <a:endParaRPr lang="de-DE"/>
        </a:p>
      </dgm:t>
    </dgm:pt>
  </dgm:ptLst>
  <dgm:cxnLst>
    <dgm:cxn modelId="{8A70783E-C141-408B-BF0C-3311FE59E4D3}" srcId="{920DA26D-B326-4362-902D-A421D794C403}" destId="{654FAEBE-F04A-413A-928E-E4BDDA35A1CF}" srcOrd="6" destOrd="0" parTransId="{06A057BF-0693-48AE-B312-88EB799B7AB4}" sibTransId="{EA2AEDB7-C12E-4F20-8AF3-497BAF2FB4FD}"/>
    <dgm:cxn modelId="{CE5FFA5F-12EF-4659-BDFD-5158B2B43275}" type="presOf" srcId="{D90E6FAE-1469-4888-9CE7-CB34A887A50F}" destId="{756028E3-4EFC-4432-A58B-7425958133A3}" srcOrd="0" destOrd="5" presId="urn:microsoft.com/office/officeart/2011/layout/CircleProcess"/>
    <dgm:cxn modelId="{8A856AB1-F82F-4AC0-BDC1-0814A5876876}" type="presOf" srcId="{DE0DBBA3-4A6B-4B74-A78E-EB443B299E16}" destId="{44D5A814-2BE6-4642-BBFE-D83B3F182F90}" srcOrd="0" destOrd="0" presId="urn:microsoft.com/office/officeart/2011/layout/CircleProcess"/>
    <dgm:cxn modelId="{ED8095C7-28CD-45D1-93D1-5226EFA2CC3F}" type="presOf" srcId="{B92CB115-B37D-47B4-93DD-2B2513A6E332}" destId="{55BCC7B0-4DD2-4306-BFF5-108D4E400417}" srcOrd="0" destOrd="0" presId="urn:microsoft.com/office/officeart/2011/layout/CircleProcess"/>
    <dgm:cxn modelId="{500EE068-77A8-4A56-9FAD-CCD82256CAAE}" type="presOf" srcId="{79D1AACF-673B-40B2-9673-0C6613EDE95E}" destId="{756028E3-4EFC-4432-A58B-7425958133A3}" srcOrd="0" destOrd="3" presId="urn:microsoft.com/office/officeart/2011/layout/CircleProcess"/>
    <dgm:cxn modelId="{A59A3E9E-9577-4E9E-B17E-5D2790F285B7}" srcId="{DE0DBBA3-4A6B-4B74-A78E-EB443B299E16}" destId="{7C886A09-418E-403E-843D-1590E6BB7044}" srcOrd="2" destOrd="0" parTransId="{2D744DA7-0A62-4F6C-819E-017350DA2B50}" sibTransId="{7E047CA5-4317-4338-9FF1-AC08AB1F25A1}"/>
    <dgm:cxn modelId="{C8E997F4-9468-45F8-876F-B6A5D7C4E2B8}" type="presOf" srcId="{2E3E4616-DECD-4FB2-9C0E-D89E3C357551}" destId="{004A8BB3-1758-4B6D-8DD9-5955DEEAC2A3}" srcOrd="0" destOrd="4" presId="urn:microsoft.com/office/officeart/2011/layout/CircleProcess"/>
    <dgm:cxn modelId="{0CE9DB87-49FE-4EE0-BFAA-D26458EC7336}" type="presOf" srcId="{9418784E-D54B-4EB2-8710-9DE86BF9437B}" destId="{756028E3-4EFC-4432-A58B-7425958133A3}" srcOrd="0" destOrd="8" presId="urn:microsoft.com/office/officeart/2011/layout/CircleProcess"/>
    <dgm:cxn modelId="{92F74C67-C63F-4476-AB12-55F81B2545CE}" srcId="{B92CB115-B37D-47B4-93DD-2B2513A6E332}" destId="{9D4B3A04-49EC-4172-8160-5911901FDC2A}" srcOrd="0" destOrd="0" parTransId="{515DF0D9-C831-435C-99D0-AD86C8FB87BE}" sibTransId="{D1A7D297-F668-4DAD-A7FB-5E70E42EFBFC}"/>
    <dgm:cxn modelId="{D7E3DB61-33B1-48B0-8BAC-82BCB5C340D5}" type="presOf" srcId="{B92CB115-B37D-47B4-93DD-2B2513A6E332}" destId="{3AD0BBD9-E8BB-4899-8BBF-0BE131F61DA8}" srcOrd="1" destOrd="0" presId="urn:microsoft.com/office/officeart/2011/layout/CircleProcess"/>
    <dgm:cxn modelId="{D44F095F-7B99-4A76-933E-FE49C40D5869}" type="presOf" srcId="{16EF9168-08D3-4C2E-A689-5D040AA8365A}" destId="{C8ADCAD2-56A9-4383-A0C0-D75460CA255E}" srcOrd="0" destOrd="3" presId="urn:microsoft.com/office/officeart/2011/layout/CircleProcess"/>
    <dgm:cxn modelId="{9D6A4A81-4A59-4B75-A9D3-E58E3FC42C89}" type="presOf" srcId="{920DA26D-B326-4362-902D-A421D794C403}" destId="{888F8EBB-1AB6-4F94-88F4-0A3D3A30E286}" srcOrd="1" destOrd="0" presId="urn:microsoft.com/office/officeart/2011/layout/CircleProcess"/>
    <dgm:cxn modelId="{0A51586C-642E-4F47-8E8E-BD6C9C17052F}" type="presOf" srcId="{9D4B3A04-49EC-4172-8160-5911901FDC2A}" destId="{004A8BB3-1758-4B6D-8DD9-5955DEEAC2A3}" srcOrd="0" destOrd="0" presId="urn:microsoft.com/office/officeart/2011/layout/CircleProcess"/>
    <dgm:cxn modelId="{4EE60735-FBCB-4B16-9AF1-9CE7E2DC82EA}" srcId="{920DA26D-B326-4362-902D-A421D794C403}" destId="{556280DC-4A2B-4170-BCF4-95271D5E8A93}" srcOrd="4" destOrd="0" parTransId="{0ADD0ACE-0110-4AE4-87F7-B691B5945071}" sibTransId="{EE992BAE-323E-43CF-AAE4-92EE9D3E6A2A}"/>
    <dgm:cxn modelId="{9021E1E2-08DA-4F81-8A17-C0A52D980A69}" type="presOf" srcId="{7C886A09-418E-403E-843D-1590E6BB7044}" destId="{C8ADCAD2-56A9-4383-A0C0-D75460CA255E}" srcOrd="0" destOrd="2" presId="urn:microsoft.com/office/officeart/2011/layout/CircleProcess"/>
    <dgm:cxn modelId="{8AB81A9E-FC0F-41B8-B29A-F465A9FDDEA2}" type="presOf" srcId="{E8DDDE59-7A11-4E90-A218-04C32AA37BFF}" destId="{004A8BB3-1758-4B6D-8DD9-5955DEEAC2A3}" srcOrd="0" destOrd="1" presId="urn:microsoft.com/office/officeart/2011/layout/CircleProcess"/>
    <dgm:cxn modelId="{2C91718D-7E52-4D2C-82BC-0EF2120D54AE}" type="presOf" srcId="{A682197E-4E46-43AD-929C-240CE7ABE830}" destId="{004A8BB3-1758-4B6D-8DD9-5955DEEAC2A3}" srcOrd="0" destOrd="3" presId="urn:microsoft.com/office/officeart/2011/layout/CircleProcess"/>
    <dgm:cxn modelId="{86D4B44C-D25E-4B7E-A93F-2BFEEEEF7319}" srcId="{920DA26D-B326-4362-902D-A421D794C403}" destId="{E61AF2E5-E3CB-464C-B01F-8E16A5810A1E}" srcOrd="0" destOrd="0" parTransId="{79BEDCCA-3D63-4800-81A9-6EB5EA176CE2}" sibTransId="{4124808E-311C-4DBF-B3C5-32A9F85C9443}"/>
    <dgm:cxn modelId="{3192DAE9-8AC4-4CB7-BB7F-7F4C852DFB03}" type="presOf" srcId="{920DA26D-B326-4362-902D-A421D794C403}" destId="{010684FA-9989-4B36-919D-032C1B45F8DB}" srcOrd="0" destOrd="0" presId="urn:microsoft.com/office/officeart/2011/layout/CircleProcess"/>
    <dgm:cxn modelId="{317309E1-16EA-48FF-BD8A-E350BE3B291E}" srcId="{F59A9CB2-A5A4-40E8-BE9A-9C7EE2670BC1}" destId="{B92CB115-B37D-47B4-93DD-2B2513A6E332}" srcOrd="0" destOrd="0" parTransId="{2FCBC056-DC64-4606-B2A6-BCDD3D0AF2E7}" sibTransId="{603DB544-AEE0-47EB-A363-F79666E458DB}"/>
    <dgm:cxn modelId="{927FE5E3-2AD0-4AB9-B912-483C82419C54}" type="presOf" srcId="{F59A9CB2-A5A4-40E8-BE9A-9C7EE2670BC1}" destId="{DA74442F-63C0-4070-8117-BCC53F07AEA9}" srcOrd="0" destOrd="0" presId="urn:microsoft.com/office/officeart/2011/layout/CircleProcess"/>
    <dgm:cxn modelId="{18A62686-4A65-4CB0-89AA-00958D7412C1}" type="presOf" srcId="{3084BFE7-C66B-4E38-B818-C642A23F60BB}" destId="{C8ADCAD2-56A9-4383-A0C0-D75460CA255E}" srcOrd="0" destOrd="1" presId="urn:microsoft.com/office/officeart/2011/layout/CircleProcess"/>
    <dgm:cxn modelId="{9D2B05F4-513D-4CE0-B2D3-2F296530C54C}" type="presOf" srcId="{F719E0E2-AD9B-4D01-8392-E5644B05AEE0}" destId="{756028E3-4EFC-4432-A58B-7425958133A3}" srcOrd="0" destOrd="2" presId="urn:microsoft.com/office/officeart/2011/layout/CircleProcess"/>
    <dgm:cxn modelId="{A5F5B537-1CFA-468F-8314-4459167225A2}" type="presOf" srcId="{E61AF2E5-E3CB-464C-B01F-8E16A5810A1E}" destId="{756028E3-4EFC-4432-A58B-7425958133A3}" srcOrd="0" destOrd="0" presId="urn:microsoft.com/office/officeart/2011/layout/CircleProcess"/>
    <dgm:cxn modelId="{8FB74510-EDF8-491F-9B64-22E9914C2DAE}" srcId="{DE0DBBA3-4A6B-4B74-A78E-EB443B299E16}" destId="{3084BFE7-C66B-4E38-B818-C642A23F60BB}" srcOrd="1" destOrd="0" parTransId="{EE0592D1-59EB-4695-BC9F-99DD653FB81A}" sibTransId="{B116B730-B578-44E3-B263-5143E6A569F8}"/>
    <dgm:cxn modelId="{BFE65327-8B31-4C3D-8845-8B69C98395BE}" srcId="{920DA26D-B326-4362-902D-A421D794C403}" destId="{D90E6FAE-1469-4888-9CE7-CB34A887A50F}" srcOrd="5" destOrd="0" parTransId="{2C514A15-745F-4B33-B2EE-8A434DC9683E}" sibTransId="{7AD08CA7-28EE-4F7E-A364-6A3EFE92C28D}"/>
    <dgm:cxn modelId="{DE47FF37-E28B-4A03-A1FA-C249CEE168EB}" srcId="{920DA26D-B326-4362-902D-A421D794C403}" destId="{2DF60342-453B-42BF-B207-E916CE68B8F6}" srcOrd="1" destOrd="0" parTransId="{B5AB34FE-CD5D-45D3-BD6D-E669333A029B}" sibTransId="{9A34232E-18C4-49A1-AAD2-CCB3C7AABD95}"/>
    <dgm:cxn modelId="{16260C7B-4A02-4700-97AA-F1AD0C16AFB2}" srcId="{B92CB115-B37D-47B4-93DD-2B2513A6E332}" destId="{2E3E4616-DECD-4FB2-9C0E-D89E3C357551}" srcOrd="4" destOrd="0" parTransId="{2458EB4E-5CFC-4801-B8A2-3F012A566B7C}" sibTransId="{EE65A962-5518-42D5-9EDE-466E886A5AD4}"/>
    <dgm:cxn modelId="{70F4DD8A-3298-43CE-9789-B0DA5E469662}" srcId="{B92CB115-B37D-47B4-93DD-2B2513A6E332}" destId="{58FCE940-CFBA-4219-94E0-A13B2E2A5BD8}" srcOrd="2" destOrd="0" parTransId="{2AED292A-E872-40C4-9507-941AD6FB320C}" sibTransId="{4EAD1896-8ECA-4B68-8981-F3F7135E94AA}"/>
    <dgm:cxn modelId="{6B8C38A8-036C-4FE8-AA25-C20DEA60DDB4}" type="presOf" srcId="{A87A9028-DF8D-4EE7-B523-5F0244502888}" destId="{756028E3-4EFC-4432-A58B-7425958133A3}" srcOrd="0" destOrd="7" presId="urn:microsoft.com/office/officeart/2011/layout/CircleProcess"/>
    <dgm:cxn modelId="{46918B4F-DD45-4718-9F28-A8F890EAA2DB}" srcId="{B92CB115-B37D-47B4-93DD-2B2513A6E332}" destId="{A682197E-4E46-43AD-929C-240CE7ABE830}" srcOrd="3" destOrd="0" parTransId="{C6B44A04-7C5F-4B31-AEBA-5150EFCF5F8E}" sibTransId="{8C6D093F-600C-4819-AD13-EFF36A8D0BF3}"/>
    <dgm:cxn modelId="{B1FB0872-3694-47C2-995E-8E739B0B23C8}" type="presOf" srcId="{58FCE940-CFBA-4219-94E0-A13B2E2A5BD8}" destId="{004A8BB3-1758-4B6D-8DD9-5955DEEAC2A3}" srcOrd="0" destOrd="2" presId="urn:microsoft.com/office/officeart/2011/layout/CircleProcess"/>
    <dgm:cxn modelId="{13142C75-DDB2-452D-96FE-36239A7568D7}" type="presOf" srcId="{907AB968-9556-45DD-885B-EB52D5ED07D3}" destId="{C8ADCAD2-56A9-4383-A0C0-D75460CA255E}" srcOrd="0" destOrd="0" presId="urn:microsoft.com/office/officeart/2011/layout/CircleProcess"/>
    <dgm:cxn modelId="{3AB69E8A-9D7E-47AD-A206-1257535BE032}" type="presOf" srcId="{654FAEBE-F04A-413A-928E-E4BDDA35A1CF}" destId="{756028E3-4EFC-4432-A58B-7425958133A3}" srcOrd="0" destOrd="6" presId="urn:microsoft.com/office/officeart/2011/layout/CircleProcess"/>
    <dgm:cxn modelId="{5B507A4E-C02F-4A56-B72D-04D3EE346703}" srcId="{920DA26D-B326-4362-902D-A421D794C403}" destId="{79D1AACF-673B-40B2-9673-0C6613EDE95E}" srcOrd="3" destOrd="0" parTransId="{C38052A3-0925-470D-AD18-694B23BE3428}" sibTransId="{9AE2E424-46FE-48DD-A3CF-E397A1AFE038}"/>
    <dgm:cxn modelId="{91DB2AB7-6D6E-405F-B406-64E64231663C}" srcId="{F59A9CB2-A5A4-40E8-BE9A-9C7EE2670BC1}" destId="{DE0DBBA3-4A6B-4B74-A78E-EB443B299E16}" srcOrd="2" destOrd="0" parTransId="{68364104-8104-4EE5-BAB5-9EB02CEF6963}" sibTransId="{2C8CA244-CADF-4282-A847-22B89013902F}"/>
    <dgm:cxn modelId="{7E9C2613-8635-4722-94F8-2B65C75EF9B7}" type="presOf" srcId="{556280DC-4A2B-4170-BCF4-95271D5E8A93}" destId="{756028E3-4EFC-4432-A58B-7425958133A3}" srcOrd="0" destOrd="4" presId="urn:microsoft.com/office/officeart/2011/layout/CircleProcess"/>
    <dgm:cxn modelId="{0C204804-A1D4-40FF-A150-996617707AE2}" srcId="{920DA26D-B326-4362-902D-A421D794C403}" destId="{F719E0E2-AD9B-4D01-8392-E5644B05AEE0}" srcOrd="2" destOrd="0" parTransId="{F9E3E21F-36E7-4EF6-973E-E6E0C22B4A5E}" sibTransId="{A29B3A83-AC2A-490C-A8CA-9F028401ED18}"/>
    <dgm:cxn modelId="{7B879ED2-1C1E-4EAC-92FB-62A8148D1743}" type="presOf" srcId="{2DF60342-453B-42BF-B207-E916CE68B8F6}" destId="{756028E3-4EFC-4432-A58B-7425958133A3}" srcOrd="0" destOrd="1" presId="urn:microsoft.com/office/officeart/2011/layout/CircleProcess"/>
    <dgm:cxn modelId="{65AABE93-0706-4C3C-872F-283A93D4DA0D}" srcId="{DE0DBBA3-4A6B-4B74-A78E-EB443B299E16}" destId="{907AB968-9556-45DD-885B-EB52D5ED07D3}" srcOrd="0" destOrd="0" parTransId="{8CF0DAAA-B1E5-496E-824F-A666837D70FC}" sibTransId="{430B2F35-E1F6-4044-B2A6-336C2E8A4816}"/>
    <dgm:cxn modelId="{3E84ED50-2965-4498-B2EE-AF615900985E}" srcId="{920DA26D-B326-4362-902D-A421D794C403}" destId="{A87A9028-DF8D-4EE7-B523-5F0244502888}" srcOrd="7" destOrd="0" parTransId="{1735299E-972D-4868-A5D8-AFF0093E6289}" sibTransId="{FD2DF97B-2C59-4158-8E18-C88064ED0D31}"/>
    <dgm:cxn modelId="{ECDEF3FD-C283-43B8-BE8A-9FBA8078CF13}" srcId="{F59A9CB2-A5A4-40E8-BE9A-9C7EE2670BC1}" destId="{920DA26D-B326-4362-902D-A421D794C403}" srcOrd="1" destOrd="0" parTransId="{10C3F7F8-AE25-4852-9B49-B04D744B3FC9}" sibTransId="{10E91599-099B-449E-B1E3-23C9985ED41A}"/>
    <dgm:cxn modelId="{DE633630-FC4F-4C84-BB0C-3249A381E8F2}" srcId="{920DA26D-B326-4362-902D-A421D794C403}" destId="{9418784E-D54B-4EB2-8710-9DE86BF9437B}" srcOrd="8" destOrd="0" parTransId="{CF51C15C-9E57-4493-A266-5EB63966BC1A}" sibTransId="{A34C6A21-5DBE-40FA-A47C-E8CCE80D79E6}"/>
    <dgm:cxn modelId="{FAAA554B-6DAB-4D48-A58E-00199CC2D5FF}" type="presOf" srcId="{DE0DBBA3-4A6B-4B74-A78E-EB443B299E16}" destId="{2E68F611-70EA-4B63-B9E8-4F2977EBF6BA}" srcOrd="1" destOrd="0" presId="urn:microsoft.com/office/officeart/2011/layout/CircleProcess"/>
    <dgm:cxn modelId="{5A63510E-0981-4BC0-AF4B-0107937A9D02}" srcId="{B92CB115-B37D-47B4-93DD-2B2513A6E332}" destId="{E8DDDE59-7A11-4E90-A218-04C32AA37BFF}" srcOrd="1" destOrd="0" parTransId="{86724B25-DB91-4995-9FE6-C4809AE1151F}" sibTransId="{E73DBB8F-A3F4-4D14-8E9C-D1D07E553EEF}"/>
    <dgm:cxn modelId="{EC08DFC5-8B5B-4E4B-846A-8467F82ADC83}" srcId="{DE0DBBA3-4A6B-4B74-A78E-EB443B299E16}" destId="{16EF9168-08D3-4C2E-A689-5D040AA8365A}" srcOrd="3" destOrd="0" parTransId="{F489B3B7-6BD5-484C-99AA-6E1286E3BDB4}" sibTransId="{95C8F1DF-C99A-42E3-ABF9-99944FB8367A}"/>
    <dgm:cxn modelId="{6D118FD6-7E64-491C-B196-9D78E1AF6FCF}" type="presParOf" srcId="{DA74442F-63C0-4070-8117-BCC53F07AEA9}" destId="{1AF00E2E-A78C-49A1-A99E-DF6C537E2C07}" srcOrd="0" destOrd="0" presId="urn:microsoft.com/office/officeart/2011/layout/CircleProcess"/>
    <dgm:cxn modelId="{D098022C-A31F-4411-B36D-28C9FF40E3BB}" type="presParOf" srcId="{1AF00E2E-A78C-49A1-A99E-DF6C537E2C07}" destId="{1CEBDE02-D14A-446F-A293-5D2B7E17E89B}" srcOrd="0" destOrd="0" presId="urn:microsoft.com/office/officeart/2011/layout/CircleProcess"/>
    <dgm:cxn modelId="{6772C7AA-B74B-4DBE-918F-108A3DD1CF70}" type="presParOf" srcId="{DA74442F-63C0-4070-8117-BCC53F07AEA9}" destId="{2F1AD06E-4EAC-4C61-B6B5-DFCEC3AE4A15}" srcOrd="1" destOrd="0" presId="urn:microsoft.com/office/officeart/2011/layout/CircleProcess"/>
    <dgm:cxn modelId="{87EAB1D4-0C4D-4A8B-B90C-29E37EBC7D42}" type="presParOf" srcId="{2F1AD06E-4EAC-4C61-B6B5-DFCEC3AE4A15}" destId="{44D5A814-2BE6-4642-BBFE-D83B3F182F90}" srcOrd="0" destOrd="0" presId="urn:microsoft.com/office/officeart/2011/layout/CircleProcess"/>
    <dgm:cxn modelId="{CA7CD46C-A921-4745-B776-AE3FA2C3D191}" type="presParOf" srcId="{DA74442F-63C0-4070-8117-BCC53F07AEA9}" destId="{C8ADCAD2-56A9-4383-A0C0-D75460CA255E}" srcOrd="2" destOrd="0" presId="urn:microsoft.com/office/officeart/2011/layout/CircleProcess"/>
    <dgm:cxn modelId="{0A0DA2E0-4B3C-4FD5-BF50-3C93542C3F3A}" type="presParOf" srcId="{DA74442F-63C0-4070-8117-BCC53F07AEA9}" destId="{2E68F611-70EA-4B63-B9E8-4F2977EBF6BA}" srcOrd="3" destOrd="0" presId="urn:microsoft.com/office/officeart/2011/layout/CircleProcess"/>
    <dgm:cxn modelId="{DC8E5BF6-BC72-47E0-A06B-1369FC1F253C}" type="presParOf" srcId="{DA74442F-63C0-4070-8117-BCC53F07AEA9}" destId="{657356D4-341B-472A-97CF-EAF18CAFA7A8}" srcOrd="4" destOrd="0" presId="urn:microsoft.com/office/officeart/2011/layout/CircleProcess"/>
    <dgm:cxn modelId="{660BF43C-4001-45D7-BBFD-2E04D9E30EC7}" type="presParOf" srcId="{657356D4-341B-472A-97CF-EAF18CAFA7A8}" destId="{AF55AE22-2DFB-4B94-A4C6-A2BC618699C6}" srcOrd="0" destOrd="0" presId="urn:microsoft.com/office/officeart/2011/layout/CircleProcess"/>
    <dgm:cxn modelId="{4302CD4A-9D04-49F6-8546-C1EF97163BD3}" type="presParOf" srcId="{DA74442F-63C0-4070-8117-BCC53F07AEA9}" destId="{45BA8A39-C060-48EC-9C05-AA72AB70DA43}" srcOrd="5" destOrd="0" presId="urn:microsoft.com/office/officeart/2011/layout/CircleProcess"/>
    <dgm:cxn modelId="{AC5806E7-E6A7-4EDD-9BD9-35271D045389}" type="presParOf" srcId="{45BA8A39-C060-48EC-9C05-AA72AB70DA43}" destId="{010684FA-9989-4B36-919D-032C1B45F8DB}" srcOrd="0" destOrd="0" presId="urn:microsoft.com/office/officeart/2011/layout/CircleProcess"/>
    <dgm:cxn modelId="{64864EB1-B71B-4D15-BAEE-1D0E31CB79C1}" type="presParOf" srcId="{DA74442F-63C0-4070-8117-BCC53F07AEA9}" destId="{756028E3-4EFC-4432-A58B-7425958133A3}" srcOrd="6" destOrd="0" presId="urn:microsoft.com/office/officeart/2011/layout/CircleProcess"/>
    <dgm:cxn modelId="{1B52B92D-1595-402A-BB87-21963B18F0EB}" type="presParOf" srcId="{DA74442F-63C0-4070-8117-BCC53F07AEA9}" destId="{888F8EBB-1AB6-4F94-88F4-0A3D3A30E286}" srcOrd="7" destOrd="0" presId="urn:microsoft.com/office/officeart/2011/layout/CircleProcess"/>
    <dgm:cxn modelId="{51A1C4B9-3F7B-4C91-B764-0554923A77AC}" type="presParOf" srcId="{DA74442F-63C0-4070-8117-BCC53F07AEA9}" destId="{3E79960A-0725-41F3-A9FD-D45FD9B842D9}" srcOrd="8" destOrd="0" presId="urn:microsoft.com/office/officeart/2011/layout/CircleProcess"/>
    <dgm:cxn modelId="{5A960195-A66D-4765-A992-8A4869D26FF2}" type="presParOf" srcId="{3E79960A-0725-41F3-A9FD-D45FD9B842D9}" destId="{0F7CAC2B-2661-4A5D-885E-B638FEBD2D05}" srcOrd="0" destOrd="0" presId="urn:microsoft.com/office/officeart/2011/layout/CircleProcess"/>
    <dgm:cxn modelId="{F148131C-8015-4636-B8FA-D797DBE92635}" type="presParOf" srcId="{DA74442F-63C0-4070-8117-BCC53F07AEA9}" destId="{538B893A-79AD-485D-A2AC-69FD8291781A}" srcOrd="9" destOrd="0" presId="urn:microsoft.com/office/officeart/2011/layout/CircleProcess"/>
    <dgm:cxn modelId="{0558F63F-889A-4CAC-B3B3-5D8F6FC14ABF}" type="presParOf" srcId="{538B893A-79AD-485D-A2AC-69FD8291781A}" destId="{55BCC7B0-4DD2-4306-BFF5-108D4E400417}" srcOrd="0" destOrd="0" presId="urn:microsoft.com/office/officeart/2011/layout/CircleProcess"/>
    <dgm:cxn modelId="{C59C3069-76F9-4A35-A4BD-F359BF4EEFE5}" type="presParOf" srcId="{DA74442F-63C0-4070-8117-BCC53F07AEA9}" destId="{004A8BB3-1758-4B6D-8DD9-5955DEEAC2A3}" srcOrd="10" destOrd="0" presId="urn:microsoft.com/office/officeart/2011/layout/CircleProcess"/>
    <dgm:cxn modelId="{182D529B-A779-4563-AE68-1D73107061BB}" type="presParOf" srcId="{DA74442F-63C0-4070-8117-BCC53F07AEA9}" destId="{3AD0BBD9-E8BB-4899-8BBF-0BE131F61DA8}" srcOrd="11"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741AE2-04A9-434E-99AA-126D708867F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de-DE"/>
        </a:p>
      </dgm:t>
    </dgm:pt>
    <dgm:pt modelId="{56D970B1-3078-4EA3-81C4-F3A2ADB04C49}">
      <dgm:prSet/>
      <dgm:spPr/>
      <dgm:t>
        <a:bodyPr/>
        <a:lstStyle/>
        <a:p>
          <a:pPr rtl="0"/>
          <a:r>
            <a:rPr lang="de-DE" b="1" smtClean="0"/>
            <a:t>Imported from Remote CKM</a:t>
          </a:r>
          <a:endParaRPr lang="de-DE"/>
        </a:p>
      </dgm:t>
    </dgm:pt>
    <dgm:pt modelId="{9486C5B5-D795-41CD-8775-82D086ABF3F8}" type="parTrans" cxnId="{512955E8-C8FB-4A9D-B7FD-883F08CC87E5}">
      <dgm:prSet/>
      <dgm:spPr/>
      <dgm:t>
        <a:bodyPr/>
        <a:lstStyle/>
        <a:p>
          <a:endParaRPr lang="de-DE"/>
        </a:p>
      </dgm:t>
    </dgm:pt>
    <dgm:pt modelId="{1CBE9F97-7D25-49AA-A505-B67DBD179D7B}" type="sibTrans" cxnId="{512955E8-C8FB-4A9D-B7FD-883F08CC87E5}">
      <dgm:prSet/>
      <dgm:spPr/>
      <dgm:t>
        <a:bodyPr/>
        <a:lstStyle/>
        <a:p>
          <a:endParaRPr lang="de-DE"/>
        </a:p>
      </dgm:t>
    </dgm:pt>
    <dgm:pt modelId="{3B1DBFA5-3193-4A81-BE83-74396879F090}">
      <dgm:prSet/>
      <dgm:spPr/>
      <dgm:t>
        <a:bodyPr/>
        <a:lstStyle/>
        <a:p>
          <a:pPr rtl="0"/>
          <a:r>
            <a:rPr lang="de-DE" b="1" smtClean="0"/>
            <a:t>Cached in local CKM</a:t>
          </a:r>
          <a:endParaRPr lang="de-DE"/>
        </a:p>
      </dgm:t>
    </dgm:pt>
    <dgm:pt modelId="{D144CAB6-EE0B-4DB6-A958-8EC9C31BA512}" type="parTrans" cxnId="{34F7E4DA-E9E3-49B1-BB34-2E1A77109A80}">
      <dgm:prSet/>
      <dgm:spPr/>
      <dgm:t>
        <a:bodyPr/>
        <a:lstStyle/>
        <a:p>
          <a:endParaRPr lang="de-DE"/>
        </a:p>
      </dgm:t>
    </dgm:pt>
    <dgm:pt modelId="{0E4371E5-3268-414B-AAE3-6A0C2995F2F6}" type="sibTrans" cxnId="{34F7E4DA-E9E3-49B1-BB34-2E1A77109A80}">
      <dgm:prSet/>
      <dgm:spPr/>
      <dgm:t>
        <a:bodyPr/>
        <a:lstStyle/>
        <a:p>
          <a:endParaRPr lang="de-DE"/>
        </a:p>
      </dgm:t>
    </dgm:pt>
    <dgm:pt modelId="{5CDF3BB7-9EE7-4CD7-B72B-A6E8833E783F}">
      <dgm:prSet/>
      <dgm:spPr/>
      <dgm:t>
        <a:bodyPr/>
        <a:lstStyle/>
        <a:p>
          <a:pPr rtl="0"/>
          <a:r>
            <a:rPr lang="de-DE" b="1" dirty="0" smtClean="0"/>
            <a:t>Reference to original location </a:t>
          </a:r>
          <a:br>
            <a:rPr lang="de-DE" b="1" dirty="0" smtClean="0"/>
          </a:br>
          <a:r>
            <a:rPr lang="de-DE" b="1" dirty="0" smtClean="0"/>
            <a:t>and publication status</a:t>
          </a:r>
          <a:endParaRPr lang="de-DE" dirty="0"/>
        </a:p>
      </dgm:t>
    </dgm:pt>
    <dgm:pt modelId="{B13758D5-26DE-4053-866B-20D2C93A7410}" type="parTrans" cxnId="{56367CDE-1626-4A80-B45B-86261B158C52}">
      <dgm:prSet/>
      <dgm:spPr/>
      <dgm:t>
        <a:bodyPr/>
        <a:lstStyle/>
        <a:p>
          <a:endParaRPr lang="de-DE"/>
        </a:p>
      </dgm:t>
    </dgm:pt>
    <dgm:pt modelId="{3BAD97A5-023F-4E09-95AE-9EE87E3958ED}" type="sibTrans" cxnId="{56367CDE-1626-4A80-B45B-86261B158C52}">
      <dgm:prSet/>
      <dgm:spPr/>
      <dgm:t>
        <a:bodyPr/>
        <a:lstStyle/>
        <a:p>
          <a:endParaRPr lang="de-DE"/>
        </a:p>
      </dgm:t>
    </dgm:pt>
    <dgm:pt modelId="{3C364E2E-E54D-4C58-B3B6-112E60C4AC96}">
      <dgm:prSet/>
      <dgm:spPr/>
      <dgm:t>
        <a:bodyPr/>
        <a:lstStyle/>
        <a:p>
          <a:pPr rtl="0"/>
          <a:r>
            <a:rPr lang="de-DE" b="1" smtClean="0"/>
            <a:t>Unchangable in local CKM</a:t>
          </a:r>
          <a:endParaRPr lang="de-DE"/>
        </a:p>
      </dgm:t>
    </dgm:pt>
    <dgm:pt modelId="{71E555FA-83A6-4E7A-B5C2-6BC0779E59B5}" type="parTrans" cxnId="{C68C27EF-14F3-43C5-B0A5-BE6EB3CD52B4}">
      <dgm:prSet/>
      <dgm:spPr/>
      <dgm:t>
        <a:bodyPr/>
        <a:lstStyle/>
        <a:p>
          <a:endParaRPr lang="de-DE"/>
        </a:p>
      </dgm:t>
    </dgm:pt>
    <dgm:pt modelId="{CAAEA792-D33D-47CE-A562-E4B8657AA4DF}" type="sibTrans" cxnId="{C68C27EF-14F3-43C5-B0A5-BE6EB3CD52B4}">
      <dgm:prSet/>
      <dgm:spPr/>
      <dgm:t>
        <a:bodyPr/>
        <a:lstStyle/>
        <a:p>
          <a:endParaRPr lang="de-DE"/>
        </a:p>
      </dgm:t>
    </dgm:pt>
    <dgm:pt modelId="{F42FC3E3-C2EC-4AAE-8214-7749B2BD1E7B}">
      <dgm:prSet/>
      <dgm:spPr/>
      <dgm:t>
        <a:bodyPr/>
        <a:lstStyle/>
        <a:p>
          <a:pPr rtl="0"/>
          <a:r>
            <a:rPr lang="de-DE" b="1" dirty="0" smtClean="0"/>
            <a:t>Updated from remote on demand</a:t>
          </a:r>
          <a:endParaRPr lang="de-DE" dirty="0"/>
        </a:p>
      </dgm:t>
    </dgm:pt>
    <dgm:pt modelId="{2238A014-0894-4600-A6A8-EE6D7EC073F7}" type="parTrans" cxnId="{EE19266A-87DC-4B1C-B7D0-74E567828ED7}">
      <dgm:prSet/>
      <dgm:spPr/>
      <dgm:t>
        <a:bodyPr/>
        <a:lstStyle/>
        <a:p>
          <a:endParaRPr lang="de-DE"/>
        </a:p>
      </dgm:t>
    </dgm:pt>
    <dgm:pt modelId="{93A52816-7538-49BF-84F0-6402E5DCC5C6}" type="sibTrans" cxnId="{EE19266A-87DC-4B1C-B7D0-74E567828ED7}">
      <dgm:prSet/>
      <dgm:spPr/>
      <dgm:t>
        <a:bodyPr/>
        <a:lstStyle/>
        <a:p>
          <a:endParaRPr lang="de-DE"/>
        </a:p>
      </dgm:t>
    </dgm:pt>
    <dgm:pt modelId="{B61088E7-FA80-4BB1-AD99-F005371FF921}" type="pres">
      <dgm:prSet presAssocID="{A8741AE2-04A9-434E-99AA-126D708867F3}" presName="Name0" presStyleCnt="0">
        <dgm:presLayoutVars>
          <dgm:chMax val="7"/>
          <dgm:chPref val="7"/>
          <dgm:dir/>
        </dgm:presLayoutVars>
      </dgm:prSet>
      <dgm:spPr/>
      <dgm:t>
        <a:bodyPr/>
        <a:lstStyle/>
        <a:p>
          <a:endParaRPr lang="de-DE"/>
        </a:p>
      </dgm:t>
    </dgm:pt>
    <dgm:pt modelId="{4BBF0C5F-E277-48E3-80BE-FF72F4B2E8A9}" type="pres">
      <dgm:prSet presAssocID="{A8741AE2-04A9-434E-99AA-126D708867F3}" presName="Name1" presStyleCnt="0"/>
      <dgm:spPr/>
    </dgm:pt>
    <dgm:pt modelId="{7BE422EF-A13E-4F4A-9A07-4C8B57AA0CCE}" type="pres">
      <dgm:prSet presAssocID="{A8741AE2-04A9-434E-99AA-126D708867F3}" presName="cycle" presStyleCnt="0"/>
      <dgm:spPr/>
    </dgm:pt>
    <dgm:pt modelId="{8ECAB474-97F0-4BAE-8A2C-E55B8934067A}" type="pres">
      <dgm:prSet presAssocID="{A8741AE2-04A9-434E-99AA-126D708867F3}" presName="srcNode" presStyleLbl="node1" presStyleIdx="0" presStyleCnt="5"/>
      <dgm:spPr/>
    </dgm:pt>
    <dgm:pt modelId="{E4D62C65-ECD9-4DD0-AD98-669F12F2233E}" type="pres">
      <dgm:prSet presAssocID="{A8741AE2-04A9-434E-99AA-126D708867F3}" presName="conn" presStyleLbl="parChTrans1D2" presStyleIdx="0" presStyleCnt="1"/>
      <dgm:spPr/>
      <dgm:t>
        <a:bodyPr/>
        <a:lstStyle/>
        <a:p>
          <a:endParaRPr lang="de-DE"/>
        </a:p>
      </dgm:t>
    </dgm:pt>
    <dgm:pt modelId="{74C693AB-1472-482C-9F04-A68EF88A572B}" type="pres">
      <dgm:prSet presAssocID="{A8741AE2-04A9-434E-99AA-126D708867F3}" presName="extraNode" presStyleLbl="node1" presStyleIdx="0" presStyleCnt="5"/>
      <dgm:spPr/>
    </dgm:pt>
    <dgm:pt modelId="{40829889-AEF2-438D-BE27-8C48D5DF7F33}" type="pres">
      <dgm:prSet presAssocID="{A8741AE2-04A9-434E-99AA-126D708867F3}" presName="dstNode" presStyleLbl="node1" presStyleIdx="0" presStyleCnt="5"/>
      <dgm:spPr/>
    </dgm:pt>
    <dgm:pt modelId="{47E66EEA-0F12-45D6-B0C8-6D57E9A63AD6}" type="pres">
      <dgm:prSet presAssocID="{56D970B1-3078-4EA3-81C4-F3A2ADB04C49}" presName="text_1" presStyleLbl="node1" presStyleIdx="0" presStyleCnt="5">
        <dgm:presLayoutVars>
          <dgm:bulletEnabled val="1"/>
        </dgm:presLayoutVars>
      </dgm:prSet>
      <dgm:spPr/>
      <dgm:t>
        <a:bodyPr/>
        <a:lstStyle/>
        <a:p>
          <a:endParaRPr lang="de-DE"/>
        </a:p>
      </dgm:t>
    </dgm:pt>
    <dgm:pt modelId="{DCDB139B-3CBF-4A31-BFA3-C2368F846551}" type="pres">
      <dgm:prSet presAssocID="{56D970B1-3078-4EA3-81C4-F3A2ADB04C49}" presName="accent_1" presStyleCnt="0"/>
      <dgm:spPr/>
    </dgm:pt>
    <dgm:pt modelId="{045E79EB-6A3B-4057-84FB-E97FF79489D0}" type="pres">
      <dgm:prSet presAssocID="{56D970B1-3078-4EA3-81C4-F3A2ADB04C49}" presName="accentRepeatNode" presStyleLbl="solidFgAcc1" presStyleIdx="0" presStyleCnt="5"/>
      <dgm:spPr/>
    </dgm:pt>
    <dgm:pt modelId="{22047646-6DF4-4ED8-9865-0633E5F24430}" type="pres">
      <dgm:prSet presAssocID="{3B1DBFA5-3193-4A81-BE83-74396879F090}" presName="text_2" presStyleLbl="node1" presStyleIdx="1" presStyleCnt="5">
        <dgm:presLayoutVars>
          <dgm:bulletEnabled val="1"/>
        </dgm:presLayoutVars>
      </dgm:prSet>
      <dgm:spPr/>
      <dgm:t>
        <a:bodyPr/>
        <a:lstStyle/>
        <a:p>
          <a:endParaRPr lang="de-DE"/>
        </a:p>
      </dgm:t>
    </dgm:pt>
    <dgm:pt modelId="{A3FB4DFE-CA56-46AA-8839-D570D9031C91}" type="pres">
      <dgm:prSet presAssocID="{3B1DBFA5-3193-4A81-BE83-74396879F090}" presName="accent_2" presStyleCnt="0"/>
      <dgm:spPr/>
    </dgm:pt>
    <dgm:pt modelId="{038A1298-82B3-457D-9928-A6C0EB4E1573}" type="pres">
      <dgm:prSet presAssocID="{3B1DBFA5-3193-4A81-BE83-74396879F090}" presName="accentRepeatNode" presStyleLbl="solidFgAcc1" presStyleIdx="1" presStyleCnt="5"/>
      <dgm:spPr/>
    </dgm:pt>
    <dgm:pt modelId="{20D91616-933F-4C98-A4F1-B9E2689D834D}" type="pres">
      <dgm:prSet presAssocID="{5CDF3BB7-9EE7-4CD7-B72B-A6E8833E783F}" presName="text_3" presStyleLbl="node1" presStyleIdx="2" presStyleCnt="5">
        <dgm:presLayoutVars>
          <dgm:bulletEnabled val="1"/>
        </dgm:presLayoutVars>
      </dgm:prSet>
      <dgm:spPr/>
      <dgm:t>
        <a:bodyPr/>
        <a:lstStyle/>
        <a:p>
          <a:endParaRPr lang="de-DE"/>
        </a:p>
      </dgm:t>
    </dgm:pt>
    <dgm:pt modelId="{F87E4514-D089-431A-BCEF-13C21F794648}" type="pres">
      <dgm:prSet presAssocID="{5CDF3BB7-9EE7-4CD7-B72B-A6E8833E783F}" presName="accent_3" presStyleCnt="0"/>
      <dgm:spPr/>
    </dgm:pt>
    <dgm:pt modelId="{497CD98C-B454-41CF-8D7A-814DCD71FB9B}" type="pres">
      <dgm:prSet presAssocID="{5CDF3BB7-9EE7-4CD7-B72B-A6E8833E783F}" presName="accentRepeatNode" presStyleLbl="solidFgAcc1" presStyleIdx="2" presStyleCnt="5"/>
      <dgm:spPr/>
    </dgm:pt>
    <dgm:pt modelId="{46C9226A-F1C6-4401-B203-177CAB74749E}" type="pres">
      <dgm:prSet presAssocID="{3C364E2E-E54D-4C58-B3B6-112E60C4AC96}" presName="text_4" presStyleLbl="node1" presStyleIdx="3" presStyleCnt="5">
        <dgm:presLayoutVars>
          <dgm:bulletEnabled val="1"/>
        </dgm:presLayoutVars>
      </dgm:prSet>
      <dgm:spPr/>
      <dgm:t>
        <a:bodyPr/>
        <a:lstStyle/>
        <a:p>
          <a:endParaRPr lang="de-DE"/>
        </a:p>
      </dgm:t>
    </dgm:pt>
    <dgm:pt modelId="{A9E66342-CE06-4E57-B204-B60F32AA14B4}" type="pres">
      <dgm:prSet presAssocID="{3C364E2E-E54D-4C58-B3B6-112E60C4AC96}" presName="accent_4" presStyleCnt="0"/>
      <dgm:spPr/>
    </dgm:pt>
    <dgm:pt modelId="{17546977-AD42-4659-8332-934DF299837A}" type="pres">
      <dgm:prSet presAssocID="{3C364E2E-E54D-4C58-B3B6-112E60C4AC96}" presName="accentRepeatNode" presStyleLbl="solidFgAcc1" presStyleIdx="3" presStyleCnt="5"/>
      <dgm:spPr/>
    </dgm:pt>
    <dgm:pt modelId="{FE8C456A-1ABA-4BE9-9573-A28F3CD96100}" type="pres">
      <dgm:prSet presAssocID="{F42FC3E3-C2EC-4AAE-8214-7749B2BD1E7B}" presName="text_5" presStyleLbl="node1" presStyleIdx="4" presStyleCnt="5">
        <dgm:presLayoutVars>
          <dgm:bulletEnabled val="1"/>
        </dgm:presLayoutVars>
      </dgm:prSet>
      <dgm:spPr/>
      <dgm:t>
        <a:bodyPr/>
        <a:lstStyle/>
        <a:p>
          <a:endParaRPr lang="de-DE"/>
        </a:p>
      </dgm:t>
    </dgm:pt>
    <dgm:pt modelId="{43CE993B-9D0A-483F-A101-9BBC36E90E91}" type="pres">
      <dgm:prSet presAssocID="{F42FC3E3-C2EC-4AAE-8214-7749B2BD1E7B}" presName="accent_5" presStyleCnt="0"/>
      <dgm:spPr/>
    </dgm:pt>
    <dgm:pt modelId="{734F7564-92D2-4254-9AEF-FEF5DF936DD4}" type="pres">
      <dgm:prSet presAssocID="{F42FC3E3-C2EC-4AAE-8214-7749B2BD1E7B}" presName="accentRepeatNode" presStyleLbl="solidFgAcc1" presStyleIdx="4" presStyleCnt="5"/>
      <dgm:spPr/>
    </dgm:pt>
  </dgm:ptLst>
  <dgm:cxnLst>
    <dgm:cxn modelId="{161DA151-D1F4-4759-AE11-D851E5B34B9C}" type="presOf" srcId="{1CBE9F97-7D25-49AA-A505-B67DBD179D7B}" destId="{E4D62C65-ECD9-4DD0-AD98-669F12F2233E}" srcOrd="0" destOrd="0" presId="urn:microsoft.com/office/officeart/2008/layout/VerticalCurvedList"/>
    <dgm:cxn modelId="{7814016D-90D3-4E8C-9852-4DCFCFE86C1D}" type="presOf" srcId="{5CDF3BB7-9EE7-4CD7-B72B-A6E8833E783F}" destId="{20D91616-933F-4C98-A4F1-B9E2689D834D}" srcOrd="0" destOrd="0" presId="urn:microsoft.com/office/officeart/2008/layout/VerticalCurvedList"/>
    <dgm:cxn modelId="{A2F370D1-D6F8-4421-82E6-A014FA73E637}" type="presOf" srcId="{56D970B1-3078-4EA3-81C4-F3A2ADB04C49}" destId="{47E66EEA-0F12-45D6-B0C8-6D57E9A63AD6}" srcOrd="0" destOrd="0" presId="urn:microsoft.com/office/officeart/2008/layout/VerticalCurvedList"/>
    <dgm:cxn modelId="{78344DE1-1BC9-40F9-883F-8678B9965679}" type="presOf" srcId="{F42FC3E3-C2EC-4AAE-8214-7749B2BD1E7B}" destId="{FE8C456A-1ABA-4BE9-9573-A28F3CD96100}" srcOrd="0" destOrd="0" presId="urn:microsoft.com/office/officeart/2008/layout/VerticalCurvedList"/>
    <dgm:cxn modelId="{512955E8-C8FB-4A9D-B7FD-883F08CC87E5}" srcId="{A8741AE2-04A9-434E-99AA-126D708867F3}" destId="{56D970B1-3078-4EA3-81C4-F3A2ADB04C49}" srcOrd="0" destOrd="0" parTransId="{9486C5B5-D795-41CD-8775-82D086ABF3F8}" sibTransId="{1CBE9F97-7D25-49AA-A505-B67DBD179D7B}"/>
    <dgm:cxn modelId="{56367CDE-1626-4A80-B45B-86261B158C52}" srcId="{A8741AE2-04A9-434E-99AA-126D708867F3}" destId="{5CDF3BB7-9EE7-4CD7-B72B-A6E8833E783F}" srcOrd="2" destOrd="0" parTransId="{B13758D5-26DE-4053-866B-20D2C93A7410}" sibTransId="{3BAD97A5-023F-4E09-95AE-9EE87E3958ED}"/>
    <dgm:cxn modelId="{32F76B80-172E-4893-AD81-CFE8CE4B89CE}" type="presOf" srcId="{3C364E2E-E54D-4C58-B3B6-112E60C4AC96}" destId="{46C9226A-F1C6-4401-B203-177CAB74749E}" srcOrd="0" destOrd="0" presId="urn:microsoft.com/office/officeart/2008/layout/VerticalCurvedList"/>
    <dgm:cxn modelId="{EF9EB14B-1B02-45A2-83A8-96F7BB1490EB}" type="presOf" srcId="{3B1DBFA5-3193-4A81-BE83-74396879F090}" destId="{22047646-6DF4-4ED8-9865-0633E5F24430}" srcOrd="0" destOrd="0" presId="urn:microsoft.com/office/officeart/2008/layout/VerticalCurvedList"/>
    <dgm:cxn modelId="{EE19266A-87DC-4B1C-B7D0-74E567828ED7}" srcId="{A8741AE2-04A9-434E-99AA-126D708867F3}" destId="{F42FC3E3-C2EC-4AAE-8214-7749B2BD1E7B}" srcOrd="4" destOrd="0" parTransId="{2238A014-0894-4600-A6A8-EE6D7EC073F7}" sibTransId="{93A52816-7538-49BF-84F0-6402E5DCC5C6}"/>
    <dgm:cxn modelId="{2A0BCF88-F4B1-4330-A0D3-883A3B8DA8C2}" type="presOf" srcId="{A8741AE2-04A9-434E-99AA-126D708867F3}" destId="{B61088E7-FA80-4BB1-AD99-F005371FF921}" srcOrd="0" destOrd="0" presId="urn:microsoft.com/office/officeart/2008/layout/VerticalCurvedList"/>
    <dgm:cxn modelId="{34F7E4DA-E9E3-49B1-BB34-2E1A77109A80}" srcId="{A8741AE2-04A9-434E-99AA-126D708867F3}" destId="{3B1DBFA5-3193-4A81-BE83-74396879F090}" srcOrd="1" destOrd="0" parTransId="{D144CAB6-EE0B-4DB6-A958-8EC9C31BA512}" sibTransId="{0E4371E5-3268-414B-AAE3-6A0C2995F2F6}"/>
    <dgm:cxn modelId="{C68C27EF-14F3-43C5-B0A5-BE6EB3CD52B4}" srcId="{A8741AE2-04A9-434E-99AA-126D708867F3}" destId="{3C364E2E-E54D-4C58-B3B6-112E60C4AC96}" srcOrd="3" destOrd="0" parTransId="{71E555FA-83A6-4E7A-B5C2-6BC0779E59B5}" sibTransId="{CAAEA792-D33D-47CE-A562-E4B8657AA4DF}"/>
    <dgm:cxn modelId="{27FAB369-3E38-4F8E-86BF-B66D57D64300}" type="presParOf" srcId="{B61088E7-FA80-4BB1-AD99-F005371FF921}" destId="{4BBF0C5F-E277-48E3-80BE-FF72F4B2E8A9}" srcOrd="0" destOrd="0" presId="urn:microsoft.com/office/officeart/2008/layout/VerticalCurvedList"/>
    <dgm:cxn modelId="{263E6E98-8FE3-4CD3-8B0A-3AAF8EADD30A}" type="presParOf" srcId="{4BBF0C5F-E277-48E3-80BE-FF72F4B2E8A9}" destId="{7BE422EF-A13E-4F4A-9A07-4C8B57AA0CCE}" srcOrd="0" destOrd="0" presId="urn:microsoft.com/office/officeart/2008/layout/VerticalCurvedList"/>
    <dgm:cxn modelId="{4F2858A3-7763-4C18-8148-3E88A7FAC601}" type="presParOf" srcId="{7BE422EF-A13E-4F4A-9A07-4C8B57AA0CCE}" destId="{8ECAB474-97F0-4BAE-8A2C-E55B8934067A}" srcOrd="0" destOrd="0" presId="urn:microsoft.com/office/officeart/2008/layout/VerticalCurvedList"/>
    <dgm:cxn modelId="{0DFADDD3-EAE4-4579-B315-454B9903105C}" type="presParOf" srcId="{7BE422EF-A13E-4F4A-9A07-4C8B57AA0CCE}" destId="{E4D62C65-ECD9-4DD0-AD98-669F12F2233E}" srcOrd="1" destOrd="0" presId="urn:microsoft.com/office/officeart/2008/layout/VerticalCurvedList"/>
    <dgm:cxn modelId="{5FF6E73F-012C-4A15-8C36-9DA9301786F7}" type="presParOf" srcId="{7BE422EF-A13E-4F4A-9A07-4C8B57AA0CCE}" destId="{74C693AB-1472-482C-9F04-A68EF88A572B}" srcOrd="2" destOrd="0" presId="urn:microsoft.com/office/officeart/2008/layout/VerticalCurvedList"/>
    <dgm:cxn modelId="{46CE3205-3602-4116-A926-F69BB590C51A}" type="presParOf" srcId="{7BE422EF-A13E-4F4A-9A07-4C8B57AA0CCE}" destId="{40829889-AEF2-438D-BE27-8C48D5DF7F33}" srcOrd="3" destOrd="0" presId="urn:microsoft.com/office/officeart/2008/layout/VerticalCurvedList"/>
    <dgm:cxn modelId="{F2CAE39A-A11B-4A31-9AA4-AA9890D7CF7D}" type="presParOf" srcId="{4BBF0C5F-E277-48E3-80BE-FF72F4B2E8A9}" destId="{47E66EEA-0F12-45D6-B0C8-6D57E9A63AD6}" srcOrd="1" destOrd="0" presId="urn:microsoft.com/office/officeart/2008/layout/VerticalCurvedList"/>
    <dgm:cxn modelId="{06114E1E-F650-40AC-9E3E-10996EED1B47}" type="presParOf" srcId="{4BBF0C5F-E277-48E3-80BE-FF72F4B2E8A9}" destId="{DCDB139B-3CBF-4A31-BFA3-C2368F846551}" srcOrd="2" destOrd="0" presId="urn:microsoft.com/office/officeart/2008/layout/VerticalCurvedList"/>
    <dgm:cxn modelId="{EFCB48AC-721F-4F9A-9C84-5148CAA9484A}" type="presParOf" srcId="{DCDB139B-3CBF-4A31-BFA3-C2368F846551}" destId="{045E79EB-6A3B-4057-84FB-E97FF79489D0}" srcOrd="0" destOrd="0" presId="urn:microsoft.com/office/officeart/2008/layout/VerticalCurvedList"/>
    <dgm:cxn modelId="{AC74568B-36F0-4C5C-BF03-B6F35CB74FB0}" type="presParOf" srcId="{4BBF0C5F-E277-48E3-80BE-FF72F4B2E8A9}" destId="{22047646-6DF4-4ED8-9865-0633E5F24430}" srcOrd="3" destOrd="0" presId="urn:microsoft.com/office/officeart/2008/layout/VerticalCurvedList"/>
    <dgm:cxn modelId="{D8EAC81A-EAC0-429F-B57C-89557F9AF03B}" type="presParOf" srcId="{4BBF0C5F-E277-48E3-80BE-FF72F4B2E8A9}" destId="{A3FB4DFE-CA56-46AA-8839-D570D9031C91}" srcOrd="4" destOrd="0" presId="urn:microsoft.com/office/officeart/2008/layout/VerticalCurvedList"/>
    <dgm:cxn modelId="{3B9F8F5A-106B-49B9-A187-3002DA51749E}" type="presParOf" srcId="{A3FB4DFE-CA56-46AA-8839-D570D9031C91}" destId="{038A1298-82B3-457D-9928-A6C0EB4E1573}" srcOrd="0" destOrd="0" presId="urn:microsoft.com/office/officeart/2008/layout/VerticalCurvedList"/>
    <dgm:cxn modelId="{719D46E9-ADD9-42D2-82DE-2BEE36D83256}" type="presParOf" srcId="{4BBF0C5F-E277-48E3-80BE-FF72F4B2E8A9}" destId="{20D91616-933F-4C98-A4F1-B9E2689D834D}" srcOrd="5" destOrd="0" presId="urn:microsoft.com/office/officeart/2008/layout/VerticalCurvedList"/>
    <dgm:cxn modelId="{9172D4E0-B55B-4200-970A-90170153956B}" type="presParOf" srcId="{4BBF0C5F-E277-48E3-80BE-FF72F4B2E8A9}" destId="{F87E4514-D089-431A-BCEF-13C21F794648}" srcOrd="6" destOrd="0" presId="urn:microsoft.com/office/officeart/2008/layout/VerticalCurvedList"/>
    <dgm:cxn modelId="{EF8BD318-3799-4417-AF09-2D53D20AD2A5}" type="presParOf" srcId="{F87E4514-D089-431A-BCEF-13C21F794648}" destId="{497CD98C-B454-41CF-8D7A-814DCD71FB9B}" srcOrd="0" destOrd="0" presId="urn:microsoft.com/office/officeart/2008/layout/VerticalCurvedList"/>
    <dgm:cxn modelId="{31F70A9E-DCA4-40E8-BD09-92EAAE20F617}" type="presParOf" srcId="{4BBF0C5F-E277-48E3-80BE-FF72F4B2E8A9}" destId="{46C9226A-F1C6-4401-B203-177CAB74749E}" srcOrd="7" destOrd="0" presId="urn:microsoft.com/office/officeart/2008/layout/VerticalCurvedList"/>
    <dgm:cxn modelId="{622A0866-ACEB-4D5E-B2C9-709588E91F41}" type="presParOf" srcId="{4BBF0C5F-E277-48E3-80BE-FF72F4B2E8A9}" destId="{A9E66342-CE06-4E57-B204-B60F32AA14B4}" srcOrd="8" destOrd="0" presId="urn:microsoft.com/office/officeart/2008/layout/VerticalCurvedList"/>
    <dgm:cxn modelId="{C0450D14-B2E3-474B-AAC4-5CCDD0E20F66}" type="presParOf" srcId="{A9E66342-CE06-4E57-B204-B60F32AA14B4}" destId="{17546977-AD42-4659-8332-934DF299837A}" srcOrd="0" destOrd="0" presId="urn:microsoft.com/office/officeart/2008/layout/VerticalCurvedList"/>
    <dgm:cxn modelId="{AD6CF4CD-F188-4FB7-9575-D9D455D80E87}" type="presParOf" srcId="{4BBF0C5F-E277-48E3-80BE-FF72F4B2E8A9}" destId="{FE8C456A-1ABA-4BE9-9573-A28F3CD96100}" srcOrd="9" destOrd="0" presId="urn:microsoft.com/office/officeart/2008/layout/VerticalCurvedList"/>
    <dgm:cxn modelId="{D3F31434-B1B6-4A65-A141-FB2FB9D3D41A}" type="presParOf" srcId="{4BBF0C5F-E277-48E3-80BE-FF72F4B2E8A9}" destId="{43CE993B-9D0A-483F-A101-9BBC36E90E91}" srcOrd="10" destOrd="0" presId="urn:microsoft.com/office/officeart/2008/layout/VerticalCurvedList"/>
    <dgm:cxn modelId="{4995B1FA-1EBD-4D4B-A835-2DEC8EDC2F4F}" type="presParOf" srcId="{43CE993B-9D0A-483F-A101-9BBC36E90E91}" destId="{734F7564-92D2-4254-9AEF-FEF5DF936DD4}"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4B7547-6DEA-47A4-9A5A-C3354BBB8E0B}">
      <dsp:nvSpPr>
        <dsp:cNvPr id="0" name=""/>
        <dsp:cNvSpPr/>
      </dsp:nvSpPr>
      <dsp:spPr>
        <a:xfrm>
          <a:off x="-4594335" y="-704407"/>
          <a:ext cx="5472816" cy="5472816"/>
        </a:xfrm>
        <a:prstGeom prst="blockArc">
          <a:avLst>
            <a:gd name="adj1" fmla="val 18900000"/>
            <a:gd name="adj2" fmla="val 2700000"/>
            <a:gd name="adj3" fmla="val 395"/>
          </a:avLst>
        </a:pr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FCC6E3-ACEC-4B45-A3C0-FCF7E3304682}">
      <dsp:nvSpPr>
        <dsp:cNvPr id="0" name=""/>
        <dsp:cNvSpPr/>
      </dsp:nvSpPr>
      <dsp:spPr>
        <a:xfrm>
          <a:off x="384538" y="253918"/>
          <a:ext cx="3664731" cy="508162"/>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53340" rIns="53340" bIns="53340" numCol="1" spcCol="1270" anchor="ctr" anchorCtr="0">
          <a:noAutofit/>
        </a:bodyPr>
        <a:lstStyle/>
        <a:p>
          <a:pPr lvl="0" algn="l" defTabSz="933450">
            <a:lnSpc>
              <a:spcPct val="90000"/>
            </a:lnSpc>
            <a:spcBef>
              <a:spcPct val="0"/>
            </a:spcBef>
            <a:spcAft>
              <a:spcPct val="35000"/>
            </a:spcAft>
          </a:pPr>
          <a:r>
            <a:rPr lang="de-DE" sz="2100" kern="1200" smtClean="0"/>
            <a:t>Comprehensive</a:t>
          </a:r>
          <a:endParaRPr lang="de-DE" sz="2100" kern="1200" dirty="0"/>
        </a:p>
      </dsp:txBody>
      <dsp:txXfrm>
        <a:off x="384538" y="253918"/>
        <a:ext cx="3664731" cy="508162"/>
      </dsp:txXfrm>
    </dsp:sp>
    <dsp:sp modelId="{C3C621D9-92E7-43A6-AFC6-4B407EE40FD6}">
      <dsp:nvSpPr>
        <dsp:cNvPr id="0" name=""/>
        <dsp:cNvSpPr/>
      </dsp:nvSpPr>
      <dsp:spPr>
        <a:xfrm>
          <a:off x="66936" y="190398"/>
          <a:ext cx="635203" cy="635203"/>
        </a:xfrm>
        <a:prstGeom prst="ellipse">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CC0CC9-4F80-489C-8345-BC7714A3E46D}">
      <dsp:nvSpPr>
        <dsp:cNvPr id="0" name=""/>
        <dsp:cNvSpPr/>
      </dsp:nvSpPr>
      <dsp:spPr>
        <a:xfrm>
          <a:off x="748672" y="1015918"/>
          <a:ext cx="3300596" cy="508162"/>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53340" rIns="53340" bIns="53340" numCol="1" spcCol="1270" anchor="ctr" anchorCtr="0">
          <a:noAutofit/>
        </a:bodyPr>
        <a:lstStyle/>
        <a:p>
          <a:pPr lvl="0" algn="l" defTabSz="933450">
            <a:lnSpc>
              <a:spcPct val="90000"/>
            </a:lnSpc>
            <a:spcBef>
              <a:spcPct val="0"/>
            </a:spcBef>
            <a:spcAft>
              <a:spcPct val="35000"/>
            </a:spcAft>
          </a:pPr>
          <a:r>
            <a:rPr lang="de-DE" sz="2100" kern="1200" smtClean="0"/>
            <a:t>High quality</a:t>
          </a:r>
          <a:endParaRPr lang="de-DE" sz="2100" kern="1200" dirty="0"/>
        </a:p>
      </dsp:txBody>
      <dsp:txXfrm>
        <a:off x="748672" y="1015918"/>
        <a:ext cx="3300596" cy="508162"/>
      </dsp:txXfrm>
    </dsp:sp>
    <dsp:sp modelId="{6D1C467D-C4C9-43BF-AE5E-2F8F9148CCCA}">
      <dsp:nvSpPr>
        <dsp:cNvPr id="0" name=""/>
        <dsp:cNvSpPr/>
      </dsp:nvSpPr>
      <dsp:spPr>
        <a:xfrm>
          <a:off x="431071" y="952398"/>
          <a:ext cx="635203" cy="635203"/>
        </a:xfrm>
        <a:prstGeom prst="ellipse">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7AC1B5-AF60-4514-A9B4-881FA74A895C}">
      <dsp:nvSpPr>
        <dsp:cNvPr id="0" name=""/>
        <dsp:cNvSpPr/>
      </dsp:nvSpPr>
      <dsp:spPr>
        <a:xfrm>
          <a:off x="860432" y="1777918"/>
          <a:ext cx="3188836" cy="508162"/>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53340" rIns="53340" bIns="53340" numCol="1" spcCol="1270" anchor="ctr" anchorCtr="0">
          <a:noAutofit/>
        </a:bodyPr>
        <a:lstStyle/>
        <a:p>
          <a:pPr lvl="0" algn="l" defTabSz="933450">
            <a:lnSpc>
              <a:spcPct val="90000"/>
            </a:lnSpc>
            <a:spcBef>
              <a:spcPct val="0"/>
            </a:spcBef>
            <a:spcAft>
              <a:spcPct val="35000"/>
            </a:spcAft>
          </a:pPr>
          <a:r>
            <a:rPr lang="de-DE" sz="2100" kern="1200" smtClean="0"/>
            <a:t>Formal</a:t>
          </a:r>
          <a:endParaRPr lang="de-DE" sz="2100" kern="1200" dirty="0" smtClean="0"/>
        </a:p>
      </dsp:txBody>
      <dsp:txXfrm>
        <a:off x="860432" y="1777918"/>
        <a:ext cx="3188836" cy="508162"/>
      </dsp:txXfrm>
    </dsp:sp>
    <dsp:sp modelId="{5C4B6652-D676-4E5C-AB32-4021E062AEE5}">
      <dsp:nvSpPr>
        <dsp:cNvPr id="0" name=""/>
        <dsp:cNvSpPr/>
      </dsp:nvSpPr>
      <dsp:spPr>
        <a:xfrm>
          <a:off x="542831" y="1714398"/>
          <a:ext cx="635203" cy="635203"/>
        </a:xfrm>
        <a:prstGeom prst="ellipse">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79DA66-F32D-4C19-96D8-13D62D0A2680}">
      <dsp:nvSpPr>
        <dsp:cNvPr id="0" name=""/>
        <dsp:cNvSpPr/>
      </dsp:nvSpPr>
      <dsp:spPr>
        <a:xfrm>
          <a:off x="748672" y="2539918"/>
          <a:ext cx="3300596" cy="508162"/>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53340" rIns="53340" bIns="53340" numCol="1" spcCol="1270" anchor="ctr" anchorCtr="0">
          <a:noAutofit/>
        </a:bodyPr>
        <a:lstStyle/>
        <a:p>
          <a:pPr lvl="0" algn="l" defTabSz="933450">
            <a:lnSpc>
              <a:spcPct val="90000"/>
            </a:lnSpc>
            <a:spcBef>
              <a:spcPct val="0"/>
            </a:spcBef>
            <a:spcAft>
              <a:spcPct val="35000"/>
            </a:spcAft>
          </a:pPr>
          <a:r>
            <a:rPr lang="de-DE" sz="2100" kern="1200" smtClean="0"/>
            <a:t>Intuitive</a:t>
          </a:r>
          <a:endParaRPr lang="de-DE" sz="2100" kern="1200" dirty="0" smtClean="0"/>
        </a:p>
      </dsp:txBody>
      <dsp:txXfrm>
        <a:off x="748672" y="2539918"/>
        <a:ext cx="3300596" cy="508162"/>
      </dsp:txXfrm>
    </dsp:sp>
    <dsp:sp modelId="{44606F1A-093E-4DBA-9E1F-5C7C2AA87D30}">
      <dsp:nvSpPr>
        <dsp:cNvPr id="0" name=""/>
        <dsp:cNvSpPr/>
      </dsp:nvSpPr>
      <dsp:spPr>
        <a:xfrm>
          <a:off x="431071" y="2476398"/>
          <a:ext cx="635203" cy="635203"/>
        </a:xfrm>
        <a:prstGeom prst="ellipse">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FFE1D8-CCA2-4ECB-8423-0D0CB55D2BC4}">
      <dsp:nvSpPr>
        <dsp:cNvPr id="0" name=""/>
        <dsp:cNvSpPr/>
      </dsp:nvSpPr>
      <dsp:spPr>
        <a:xfrm>
          <a:off x="384538" y="3301918"/>
          <a:ext cx="3664731" cy="508162"/>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53340" rIns="53340" bIns="53340" numCol="1" spcCol="1270" anchor="ctr" anchorCtr="0">
          <a:noAutofit/>
        </a:bodyPr>
        <a:lstStyle/>
        <a:p>
          <a:pPr lvl="0" algn="l" defTabSz="933450">
            <a:lnSpc>
              <a:spcPct val="90000"/>
            </a:lnSpc>
            <a:spcBef>
              <a:spcPct val="0"/>
            </a:spcBef>
            <a:spcAft>
              <a:spcPct val="35000"/>
            </a:spcAft>
          </a:pPr>
          <a:r>
            <a:rPr lang="de-DE" sz="2100" kern="1200" smtClean="0"/>
            <a:t>International</a:t>
          </a:r>
          <a:endParaRPr lang="de-DE" sz="2100" kern="1200" dirty="0" smtClean="0"/>
        </a:p>
      </dsp:txBody>
      <dsp:txXfrm>
        <a:off x="384538" y="3301918"/>
        <a:ext cx="3664731" cy="508162"/>
      </dsp:txXfrm>
    </dsp:sp>
    <dsp:sp modelId="{9A70A11F-3012-4DEE-8F98-D32BC4BCC794}">
      <dsp:nvSpPr>
        <dsp:cNvPr id="0" name=""/>
        <dsp:cNvSpPr/>
      </dsp:nvSpPr>
      <dsp:spPr>
        <a:xfrm>
          <a:off x="66936" y="3238398"/>
          <a:ext cx="635203" cy="635203"/>
        </a:xfrm>
        <a:prstGeom prst="ellipse">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EBDE02-D14A-446F-A293-5D2B7E17E89B}">
      <dsp:nvSpPr>
        <dsp:cNvPr id="0" name=""/>
        <dsp:cNvSpPr/>
      </dsp:nvSpPr>
      <dsp:spPr>
        <a:xfrm>
          <a:off x="6070615" y="1195268"/>
          <a:ext cx="2637609" cy="2638097"/>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D5A814-2BE6-4642-BBFE-D83B3F182F90}">
      <dsp:nvSpPr>
        <dsp:cNvPr id="0" name=""/>
        <dsp:cNvSpPr/>
      </dsp:nvSpPr>
      <dsp:spPr>
        <a:xfrm>
          <a:off x="6158192" y="1283220"/>
          <a:ext cx="2462455" cy="2462193"/>
        </a:xfrm>
        <a:prstGeom prst="ellipse">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260" tIns="48260" rIns="48260" bIns="48260" numCol="1" spcCol="1270" anchor="ctr" anchorCtr="0">
          <a:noAutofit/>
        </a:bodyPr>
        <a:lstStyle/>
        <a:p>
          <a:pPr lvl="0" algn="ctr" defTabSz="1689100" rtl="0">
            <a:lnSpc>
              <a:spcPct val="90000"/>
            </a:lnSpc>
            <a:spcBef>
              <a:spcPct val="0"/>
            </a:spcBef>
            <a:spcAft>
              <a:spcPct val="35000"/>
            </a:spcAft>
          </a:pPr>
          <a:r>
            <a:rPr lang="de-DE" sz="3800" i="1" kern="1200" dirty="0" smtClean="0"/>
            <a:t>Output</a:t>
          </a:r>
          <a:endParaRPr lang="de-DE" sz="3800" i="1" kern="1200" dirty="0"/>
        </a:p>
      </dsp:txBody>
      <dsp:txXfrm>
        <a:off x="6510216" y="1635028"/>
        <a:ext cx="1758406" cy="1758577"/>
      </dsp:txXfrm>
    </dsp:sp>
    <dsp:sp modelId="{C8ADCAD2-56A9-4383-A0C0-D75460CA255E}">
      <dsp:nvSpPr>
        <dsp:cNvPr id="0" name=""/>
        <dsp:cNvSpPr/>
      </dsp:nvSpPr>
      <dsp:spPr>
        <a:xfrm>
          <a:off x="6158192" y="3881970"/>
          <a:ext cx="2462455" cy="1446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rtl="0">
            <a:lnSpc>
              <a:spcPct val="90000"/>
            </a:lnSpc>
            <a:spcBef>
              <a:spcPct val="0"/>
            </a:spcBef>
            <a:spcAft>
              <a:spcPct val="15000"/>
            </a:spcAft>
            <a:buChar char="••"/>
          </a:pPr>
          <a:r>
            <a:rPr lang="de-DE" sz="1600" kern="1200" dirty="0" smtClean="0"/>
            <a:t>Published Clinical Models </a:t>
          </a:r>
          <a:br>
            <a:rPr lang="de-DE" sz="1600" kern="1200" dirty="0" smtClean="0"/>
          </a:br>
          <a:r>
            <a:rPr lang="de-DE" sz="1600" kern="1200" dirty="0" smtClean="0"/>
            <a:t>(Archetypes, Templates, Termsets)</a:t>
          </a:r>
          <a:endParaRPr lang="de-DE" sz="1600" kern="1200" dirty="0"/>
        </a:p>
        <a:p>
          <a:pPr marL="171450" lvl="1" indent="-171450" algn="l" defTabSz="711200">
            <a:lnSpc>
              <a:spcPct val="90000"/>
            </a:lnSpc>
            <a:spcBef>
              <a:spcPct val="0"/>
            </a:spcBef>
            <a:spcAft>
              <a:spcPct val="15000"/>
            </a:spcAft>
            <a:buChar char="••"/>
          </a:pPr>
          <a:r>
            <a:rPr lang="de-DE" sz="1600" kern="1200" dirty="0" smtClean="0"/>
            <a:t>Release Sets</a:t>
          </a:r>
        </a:p>
        <a:p>
          <a:pPr marL="171450" lvl="1" indent="-171450" algn="l" defTabSz="711200">
            <a:lnSpc>
              <a:spcPct val="90000"/>
            </a:lnSpc>
            <a:spcBef>
              <a:spcPct val="0"/>
            </a:spcBef>
            <a:spcAft>
              <a:spcPct val="15000"/>
            </a:spcAft>
            <a:buChar char="••"/>
          </a:pPr>
          <a:r>
            <a:rPr lang="de-DE" sz="1600" kern="1200" dirty="0" smtClean="0"/>
            <a:t>Accompanying documentation</a:t>
          </a:r>
        </a:p>
        <a:p>
          <a:pPr marL="171450" lvl="1" indent="-171450" algn="l" defTabSz="711200">
            <a:lnSpc>
              <a:spcPct val="90000"/>
            </a:lnSpc>
            <a:spcBef>
              <a:spcPct val="0"/>
            </a:spcBef>
            <a:spcAft>
              <a:spcPct val="15000"/>
            </a:spcAft>
            <a:buChar char="••"/>
          </a:pPr>
          <a:r>
            <a:rPr lang="de-DE" sz="1600" kern="1200" dirty="0" smtClean="0"/>
            <a:t>Review summaries etc. for accountability &amp; transparency</a:t>
          </a:r>
        </a:p>
      </dsp:txBody>
      <dsp:txXfrm>
        <a:off x="6158192" y="3881970"/>
        <a:ext cx="2462455" cy="1446116"/>
      </dsp:txXfrm>
    </dsp:sp>
    <dsp:sp modelId="{AF55AE22-2DFB-4B94-A4C6-A2BC618699C6}">
      <dsp:nvSpPr>
        <dsp:cNvPr id="0" name=""/>
        <dsp:cNvSpPr/>
      </dsp:nvSpPr>
      <dsp:spPr>
        <a:xfrm rot="2700000">
          <a:off x="3347747" y="1198457"/>
          <a:ext cx="2631256" cy="2631256"/>
        </a:xfrm>
        <a:prstGeom prst="teardrop">
          <a:avLst>
            <a:gd name="adj" fmla="val 10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0684FA-9989-4B36-919D-032C1B45F8DB}">
      <dsp:nvSpPr>
        <dsp:cNvPr id="0" name=""/>
        <dsp:cNvSpPr/>
      </dsp:nvSpPr>
      <dsp:spPr>
        <a:xfrm>
          <a:off x="3432147" y="1283220"/>
          <a:ext cx="2462455" cy="2462193"/>
        </a:xfrm>
        <a:prstGeom prst="ellipse">
          <a:avLst/>
        </a:prstGeom>
        <a:solidFill>
          <a:schemeClr val="accent2"/>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rtl="0">
            <a:lnSpc>
              <a:spcPct val="90000"/>
            </a:lnSpc>
            <a:spcBef>
              <a:spcPct val="0"/>
            </a:spcBef>
            <a:spcAft>
              <a:spcPct val="35000"/>
            </a:spcAft>
          </a:pPr>
          <a:r>
            <a:rPr lang="de-DE" sz="2100" b="1" kern="1200" dirty="0" smtClean="0">
              <a:solidFill>
                <a:schemeClr val="bg1"/>
              </a:solidFill>
            </a:rPr>
            <a:t>Clinical</a:t>
          </a:r>
          <a:br>
            <a:rPr lang="de-DE" sz="2100" b="1" kern="1200" dirty="0" smtClean="0">
              <a:solidFill>
                <a:schemeClr val="bg1"/>
              </a:solidFill>
            </a:rPr>
          </a:br>
          <a:r>
            <a:rPr lang="de-DE" sz="2100" b="1" kern="1200" dirty="0" smtClean="0">
              <a:solidFill>
                <a:schemeClr val="bg1"/>
              </a:solidFill>
            </a:rPr>
            <a:t>Knowledge Governance</a:t>
          </a:r>
          <a:endParaRPr lang="de-DE" sz="2100" b="1" kern="1200" dirty="0">
            <a:solidFill>
              <a:schemeClr val="bg1"/>
            </a:solidFill>
          </a:endParaRPr>
        </a:p>
      </dsp:txBody>
      <dsp:txXfrm>
        <a:off x="3784172" y="1635028"/>
        <a:ext cx="1758406" cy="1758577"/>
      </dsp:txXfrm>
    </dsp:sp>
    <dsp:sp modelId="{756028E3-4EFC-4432-A58B-7425958133A3}">
      <dsp:nvSpPr>
        <dsp:cNvPr id="0" name=""/>
        <dsp:cNvSpPr/>
      </dsp:nvSpPr>
      <dsp:spPr>
        <a:xfrm>
          <a:off x="3432147" y="3881970"/>
          <a:ext cx="2462455" cy="1446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rtl="0">
            <a:lnSpc>
              <a:spcPct val="90000"/>
            </a:lnSpc>
            <a:spcBef>
              <a:spcPct val="0"/>
            </a:spcBef>
            <a:spcAft>
              <a:spcPct val="15000"/>
            </a:spcAft>
            <a:buChar char="••"/>
          </a:pPr>
          <a:r>
            <a:rPr lang="de-DE" sz="1400" kern="1200" dirty="0" smtClean="0"/>
            <a:t>Develop models</a:t>
          </a:r>
          <a:endParaRPr lang="de-DE" sz="1400" kern="1200" dirty="0"/>
        </a:p>
        <a:p>
          <a:pPr marL="114300" lvl="1" indent="-114300" algn="l" defTabSz="622300" rtl="0">
            <a:lnSpc>
              <a:spcPct val="90000"/>
            </a:lnSpc>
            <a:spcBef>
              <a:spcPct val="0"/>
            </a:spcBef>
            <a:spcAft>
              <a:spcPct val="15000"/>
            </a:spcAft>
            <a:buChar char="••"/>
          </a:pPr>
          <a:r>
            <a:rPr lang="de-DE" sz="1400" kern="1200" dirty="0" smtClean="0"/>
            <a:t>Discuss models</a:t>
          </a:r>
          <a:endParaRPr lang="de-DE" sz="1400" kern="1200" dirty="0"/>
        </a:p>
        <a:p>
          <a:pPr marL="114300" lvl="1" indent="-114300" algn="l" defTabSz="622300" rtl="0">
            <a:lnSpc>
              <a:spcPct val="90000"/>
            </a:lnSpc>
            <a:spcBef>
              <a:spcPct val="0"/>
            </a:spcBef>
            <a:spcAft>
              <a:spcPct val="15000"/>
            </a:spcAft>
            <a:buChar char="••"/>
          </a:pPr>
          <a:r>
            <a:rPr lang="de-DE" sz="1400" kern="1200" dirty="0" smtClean="0"/>
            <a:t>Review models and organise editorial feedback</a:t>
          </a:r>
          <a:endParaRPr lang="de-DE" sz="1400" kern="1200" dirty="0"/>
        </a:p>
        <a:p>
          <a:pPr marL="114300" lvl="1" indent="-114300" algn="l" defTabSz="622300" rtl="0">
            <a:lnSpc>
              <a:spcPct val="90000"/>
            </a:lnSpc>
            <a:spcBef>
              <a:spcPct val="0"/>
            </a:spcBef>
            <a:spcAft>
              <a:spcPct val="15000"/>
            </a:spcAft>
            <a:buChar char="••"/>
          </a:pPr>
          <a:r>
            <a:rPr lang="de-DE" sz="1400" kern="1200" dirty="0" smtClean="0"/>
            <a:t>Revise models</a:t>
          </a:r>
          <a:endParaRPr lang="de-DE" sz="1400" kern="1200" dirty="0"/>
        </a:p>
        <a:p>
          <a:pPr marL="114300" lvl="1" indent="-114300" algn="l" defTabSz="622300" rtl="0">
            <a:lnSpc>
              <a:spcPct val="90000"/>
            </a:lnSpc>
            <a:spcBef>
              <a:spcPct val="0"/>
            </a:spcBef>
            <a:spcAft>
              <a:spcPct val="15000"/>
            </a:spcAft>
            <a:buChar char="••"/>
          </a:pPr>
          <a:r>
            <a:rPr lang="de-DE" sz="1400" kern="1200" dirty="0" smtClean="0"/>
            <a:t>Validate models</a:t>
          </a:r>
          <a:endParaRPr lang="de-DE" sz="1400" kern="1200" dirty="0"/>
        </a:p>
        <a:p>
          <a:pPr marL="114300" lvl="1" indent="-114300" algn="l" defTabSz="622300" rtl="0">
            <a:lnSpc>
              <a:spcPct val="90000"/>
            </a:lnSpc>
            <a:spcBef>
              <a:spcPct val="0"/>
            </a:spcBef>
            <a:spcAft>
              <a:spcPct val="15000"/>
            </a:spcAft>
            <a:buChar char="••"/>
          </a:pPr>
          <a:r>
            <a:rPr lang="de-DE" sz="1400" kern="1200" dirty="0" smtClean="0"/>
            <a:t>Version / Revision management</a:t>
          </a:r>
          <a:endParaRPr lang="de-DE" sz="1400" kern="1200" dirty="0"/>
        </a:p>
        <a:p>
          <a:pPr marL="114300" lvl="1" indent="-114300" algn="l" defTabSz="622300" rtl="0">
            <a:lnSpc>
              <a:spcPct val="90000"/>
            </a:lnSpc>
            <a:spcBef>
              <a:spcPct val="0"/>
            </a:spcBef>
            <a:spcAft>
              <a:spcPct val="15000"/>
            </a:spcAft>
            <a:buChar char="••"/>
          </a:pPr>
          <a:r>
            <a:rPr lang="de-DE" sz="1400" kern="1200" dirty="0" smtClean="0"/>
            <a:t>Lifecycle management</a:t>
          </a:r>
          <a:endParaRPr lang="de-DE" sz="1400" kern="1200" dirty="0"/>
        </a:p>
        <a:p>
          <a:pPr marL="114300" lvl="1" indent="-114300" algn="l" defTabSz="622300" rtl="0">
            <a:lnSpc>
              <a:spcPct val="90000"/>
            </a:lnSpc>
            <a:spcBef>
              <a:spcPct val="0"/>
            </a:spcBef>
            <a:spcAft>
              <a:spcPct val="15000"/>
            </a:spcAft>
            <a:buChar char="••"/>
          </a:pPr>
          <a:r>
            <a:rPr lang="de-DE" sz="1400" kern="1200" dirty="0" smtClean="0"/>
            <a:t>Dependency management</a:t>
          </a:r>
          <a:endParaRPr lang="de-DE" sz="1400" kern="1200" dirty="0"/>
        </a:p>
        <a:p>
          <a:pPr marL="114300" lvl="1" indent="-114300" algn="l" defTabSz="622300" rtl="0">
            <a:lnSpc>
              <a:spcPct val="90000"/>
            </a:lnSpc>
            <a:spcBef>
              <a:spcPct val="0"/>
            </a:spcBef>
            <a:spcAft>
              <a:spcPct val="15000"/>
            </a:spcAft>
            <a:buChar char="••"/>
          </a:pPr>
          <a:r>
            <a:rPr lang="de-DE" sz="1400" kern="1200" dirty="0" smtClean="0"/>
            <a:t>Reuse of models developed elsewhere</a:t>
          </a:r>
          <a:endParaRPr lang="de-DE" sz="1400" kern="1200" dirty="0"/>
        </a:p>
      </dsp:txBody>
      <dsp:txXfrm>
        <a:off x="3432147" y="3881970"/>
        <a:ext cx="2462455" cy="1446116"/>
      </dsp:txXfrm>
    </dsp:sp>
    <dsp:sp modelId="{0F7CAC2B-2661-4A5D-885E-B638FEBD2D05}">
      <dsp:nvSpPr>
        <dsp:cNvPr id="0" name=""/>
        <dsp:cNvSpPr/>
      </dsp:nvSpPr>
      <dsp:spPr>
        <a:xfrm rot="2700000">
          <a:off x="621702" y="1198457"/>
          <a:ext cx="2631256" cy="2631256"/>
        </a:xfrm>
        <a:prstGeom prst="teardrop">
          <a:avLst>
            <a:gd name="adj" fmla="val 100000"/>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BCC7B0-4DD2-4306-BFF5-108D4E400417}">
      <dsp:nvSpPr>
        <dsp:cNvPr id="0" name=""/>
        <dsp:cNvSpPr/>
      </dsp:nvSpPr>
      <dsp:spPr>
        <a:xfrm>
          <a:off x="706102" y="1283220"/>
          <a:ext cx="2462455" cy="2462193"/>
        </a:xfrm>
        <a:prstGeom prst="ellipse">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260" tIns="48260" rIns="48260" bIns="48260" numCol="1" spcCol="1270" anchor="ctr" anchorCtr="0">
          <a:noAutofit/>
        </a:bodyPr>
        <a:lstStyle/>
        <a:p>
          <a:pPr lvl="0" algn="ctr" defTabSz="1689100" rtl="0">
            <a:lnSpc>
              <a:spcPct val="90000"/>
            </a:lnSpc>
            <a:spcBef>
              <a:spcPct val="0"/>
            </a:spcBef>
            <a:spcAft>
              <a:spcPct val="35000"/>
            </a:spcAft>
          </a:pPr>
          <a:r>
            <a:rPr lang="de-DE" sz="3800" i="1" kern="1200" dirty="0" smtClean="0"/>
            <a:t>Input</a:t>
          </a:r>
          <a:endParaRPr lang="de-DE" sz="3800" i="1" kern="1200" dirty="0"/>
        </a:p>
      </dsp:txBody>
      <dsp:txXfrm>
        <a:off x="1058127" y="1635028"/>
        <a:ext cx="1758406" cy="1758577"/>
      </dsp:txXfrm>
    </dsp:sp>
    <dsp:sp modelId="{004A8BB3-1758-4B6D-8DD9-5955DEEAC2A3}">
      <dsp:nvSpPr>
        <dsp:cNvPr id="0" name=""/>
        <dsp:cNvSpPr/>
      </dsp:nvSpPr>
      <dsp:spPr>
        <a:xfrm>
          <a:off x="706102" y="3881970"/>
          <a:ext cx="2462455" cy="1446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rtl="0">
            <a:lnSpc>
              <a:spcPct val="90000"/>
            </a:lnSpc>
            <a:spcBef>
              <a:spcPct val="0"/>
            </a:spcBef>
            <a:spcAft>
              <a:spcPct val="15000"/>
            </a:spcAft>
            <a:buChar char="••"/>
          </a:pPr>
          <a:r>
            <a:rPr lang="de-DE" sz="1600" kern="1200" dirty="0" smtClean="0"/>
            <a:t>Initial clinical models</a:t>
          </a:r>
          <a:endParaRPr lang="de-DE" sz="1600" kern="1200" dirty="0"/>
        </a:p>
        <a:p>
          <a:pPr marL="171450" lvl="1" indent="-171450" algn="l" defTabSz="711200" rtl="0">
            <a:lnSpc>
              <a:spcPct val="90000"/>
            </a:lnSpc>
            <a:spcBef>
              <a:spcPct val="0"/>
            </a:spcBef>
            <a:spcAft>
              <a:spcPct val="15000"/>
            </a:spcAft>
            <a:buChar char="••"/>
          </a:pPr>
          <a:r>
            <a:rPr lang="de-DE" sz="1600" kern="1200" dirty="0" smtClean="0"/>
            <a:t>Proposals</a:t>
          </a:r>
        </a:p>
        <a:p>
          <a:pPr marL="171450" lvl="1" indent="-171450" algn="l" defTabSz="711200" rtl="0">
            <a:lnSpc>
              <a:spcPct val="90000"/>
            </a:lnSpc>
            <a:spcBef>
              <a:spcPct val="0"/>
            </a:spcBef>
            <a:spcAft>
              <a:spcPct val="15000"/>
            </a:spcAft>
            <a:buChar char="••"/>
          </a:pPr>
          <a:r>
            <a:rPr lang="de-DE" sz="1600" kern="1200" dirty="0" smtClean="0"/>
            <a:t>Reviews/Feedback</a:t>
          </a:r>
        </a:p>
        <a:p>
          <a:pPr marL="171450" lvl="1" indent="-171450" algn="l" defTabSz="711200" rtl="0">
            <a:lnSpc>
              <a:spcPct val="90000"/>
            </a:lnSpc>
            <a:spcBef>
              <a:spcPct val="0"/>
            </a:spcBef>
            <a:spcAft>
              <a:spcPct val="15000"/>
            </a:spcAft>
            <a:buChar char="••"/>
          </a:pPr>
          <a:r>
            <a:rPr lang="de-DE" sz="1600" kern="1200" dirty="0" smtClean="0"/>
            <a:t>Change Requests</a:t>
          </a:r>
          <a:endParaRPr lang="de-DE" sz="1600" kern="1200" dirty="0"/>
        </a:p>
        <a:p>
          <a:pPr marL="171450" lvl="1" indent="-171450" algn="l" defTabSz="711200" rtl="0">
            <a:lnSpc>
              <a:spcPct val="90000"/>
            </a:lnSpc>
            <a:spcBef>
              <a:spcPct val="0"/>
            </a:spcBef>
            <a:spcAft>
              <a:spcPct val="15000"/>
            </a:spcAft>
            <a:buChar char="••"/>
          </a:pPr>
          <a:r>
            <a:rPr lang="de-DE" sz="1600" kern="1200" dirty="0" smtClean="0"/>
            <a:t>Accompanying documentation</a:t>
          </a:r>
          <a:endParaRPr lang="de-DE" sz="1600" kern="1200" dirty="0"/>
        </a:p>
      </dsp:txBody>
      <dsp:txXfrm>
        <a:off x="706102" y="3881970"/>
        <a:ext cx="2462455" cy="14461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D62C65-ECD9-4DD0-AD98-669F12F2233E}">
      <dsp:nvSpPr>
        <dsp:cNvPr id="0" name=""/>
        <dsp:cNvSpPr/>
      </dsp:nvSpPr>
      <dsp:spPr>
        <a:xfrm>
          <a:off x="-3712683" y="235532"/>
          <a:ext cx="4425477" cy="4425477"/>
        </a:xfrm>
        <a:prstGeom prst="blockArc">
          <a:avLst>
            <a:gd name="adj1" fmla="val 18900000"/>
            <a:gd name="adj2" fmla="val 2700000"/>
            <a:gd name="adj3" fmla="val 488"/>
          </a:avLst>
        </a:pr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E66EEA-0F12-45D6-B0C8-6D57E9A63AD6}">
      <dsp:nvSpPr>
        <dsp:cNvPr id="0" name=""/>
        <dsp:cNvSpPr/>
      </dsp:nvSpPr>
      <dsp:spPr>
        <a:xfrm>
          <a:off x="312528" y="1011136"/>
          <a:ext cx="2272376" cy="410722"/>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6011" tIns="20320" rIns="20320" bIns="20320" numCol="1" spcCol="1270" anchor="ctr" anchorCtr="0">
          <a:noAutofit/>
        </a:bodyPr>
        <a:lstStyle/>
        <a:p>
          <a:pPr lvl="0" algn="l" defTabSz="355600" rtl="0">
            <a:lnSpc>
              <a:spcPct val="90000"/>
            </a:lnSpc>
            <a:spcBef>
              <a:spcPct val="0"/>
            </a:spcBef>
            <a:spcAft>
              <a:spcPct val="35000"/>
            </a:spcAft>
          </a:pPr>
          <a:r>
            <a:rPr lang="de-DE" sz="800" b="1" kern="1200" smtClean="0"/>
            <a:t>Imported from Remote CKM</a:t>
          </a:r>
          <a:endParaRPr lang="de-DE" sz="800" kern="1200"/>
        </a:p>
      </dsp:txBody>
      <dsp:txXfrm>
        <a:off x="312528" y="1011136"/>
        <a:ext cx="2272376" cy="410722"/>
      </dsp:txXfrm>
    </dsp:sp>
    <dsp:sp modelId="{045E79EB-6A3B-4057-84FB-E97FF79489D0}">
      <dsp:nvSpPr>
        <dsp:cNvPr id="0" name=""/>
        <dsp:cNvSpPr/>
      </dsp:nvSpPr>
      <dsp:spPr>
        <a:xfrm>
          <a:off x="55827" y="959796"/>
          <a:ext cx="513403" cy="513403"/>
        </a:xfrm>
        <a:prstGeom prst="ellipse">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047646-6DF4-4ED8-9865-0633E5F24430}">
      <dsp:nvSpPr>
        <dsp:cNvPr id="0" name=""/>
        <dsp:cNvSpPr/>
      </dsp:nvSpPr>
      <dsp:spPr>
        <a:xfrm>
          <a:off x="606840" y="1627023"/>
          <a:ext cx="1978064" cy="410722"/>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6011" tIns="20320" rIns="20320" bIns="20320" numCol="1" spcCol="1270" anchor="ctr" anchorCtr="0">
          <a:noAutofit/>
        </a:bodyPr>
        <a:lstStyle/>
        <a:p>
          <a:pPr lvl="0" algn="l" defTabSz="355600" rtl="0">
            <a:lnSpc>
              <a:spcPct val="90000"/>
            </a:lnSpc>
            <a:spcBef>
              <a:spcPct val="0"/>
            </a:spcBef>
            <a:spcAft>
              <a:spcPct val="35000"/>
            </a:spcAft>
          </a:pPr>
          <a:r>
            <a:rPr lang="de-DE" sz="800" b="1" kern="1200" smtClean="0"/>
            <a:t>Cached in local CKM</a:t>
          </a:r>
          <a:endParaRPr lang="de-DE" sz="800" kern="1200"/>
        </a:p>
      </dsp:txBody>
      <dsp:txXfrm>
        <a:off x="606840" y="1627023"/>
        <a:ext cx="1978064" cy="410722"/>
      </dsp:txXfrm>
    </dsp:sp>
    <dsp:sp modelId="{038A1298-82B3-457D-9928-A6C0EB4E1573}">
      <dsp:nvSpPr>
        <dsp:cNvPr id="0" name=""/>
        <dsp:cNvSpPr/>
      </dsp:nvSpPr>
      <dsp:spPr>
        <a:xfrm>
          <a:off x="350139" y="1575682"/>
          <a:ext cx="513403" cy="513403"/>
        </a:xfrm>
        <a:prstGeom prst="ellipse">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D91616-933F-4C98-A4F1-B9E2689D834D}">
      <dsp:nvSpPr>
        <dsp:cNvPr id="0" name=""/>
        <dsp:cNvSpPr/>
      </dsp:nvSpPr>
      <dsp:spPr>
        <a:xfrm>
          <a:off x="697170" y="2242910"/>
          <a:ext cx="1887734" cy="410722"/>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6011" tIns="20320" rIns="20320" bIns="20320" numCol="1" spcCol="1270" anchor="ctr" anchorCtr="0">
          <a:noAutofit/>
        </a:bodyPr>
        <a:lstStyle/>
        <a:p>
          <a:pPr lvl="0" algn="l" defTabSz="355600" rtl="0">
            <a:lnSpc>
              <a:spcPct val="90000"/>
            </a:lnSpc>
            <a:spcBef>
              <a:spcPct val="0"/>
            </a:spcBef>
            <a:spcAft>
              <a:spcPct val="35000"/>
            </a:spcAft>
          </a:pPr>
          <a:r>
            <a:rPr lang="de-DE" sz="800" b="1" kern="1200" dirty="0" smtClean="0"/>
            <a:t>Reference to original location </a:t>
          </a:r>
          <a:br>
            <a:rPr lang="de-DE" sz="800" b="1" kern="1200" dirty="0" smtClean="0"/>
          </a:br>
          <a:r>
            <a:rPr lang="de-DE" sz="800" b="1" kern="1200" dirty="0" smtClean="0"/>
            <a:t>and publication status</a:t>
          </a:r>
          <a:endParaRPr lang="de-DE" sz="800" kern="1200" dirty="0"/>
        </a:p>
      </dsp:txBody>
      <dsp:txXfrm>
        <a:off x="697170" y="2242910"/>
        <a:ext cx="1887734" cy="410722"/>
      </dsp:txXfrm>
    </dsp:sp>
    <dsp:sp modelId="{497CD98C-B454-41CF-8D7A-814DCD71FB9B}">
      <dsp:nvSpPr>
        <dsp:cNvPr id="0" name=""/>
        <dsp:cNvSpPr/>
      </dsp:nvSpPr>
      <dsp:spPr>
        <a:xfrm>
          <a:off x="440469" y="2191569"/>
          <a:ext cx="513403" cy="513403"/>
        </a:xfrm>
        <a:prstGeom prst="ellipse">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C9226A-F1C6-4401-B203-177CAB74749E}">
      <dsp:nvSpPr>
        <dsp:cNvPr id="0" name=""/>
        <dsp:cNvSpPr/>
      </dsp:nvSpPr>
      <dsp:spPr>
        <a:xfrm>
          <a:off x="606840" y="2858797"/>
          <a:ext cx="1978064" cy="410722"/>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6011" tIns="20320" rIns="20320" bIns="20320" numCol="1" spcCol="1270" anchor="ctr" anchorCtr="0">
          <a:noAutofit/>
        </a:bodyPr>
        <a:lstStyle/>
        <a:p>
          <a:pPr lvl="0" algn="l" defTabSz="355600" rtl="0">
            <a:lnSpc>
              <a:spcPct val="90000"/>
            </a:lnSpc>
            <a:spcBef>
              <a:spcPct val="0"/>
            </a:spcBef>
            <a:spcAft>
              <a:spcPct val="35000"/>
            </a:spcAft>
          </a:pPr>
          <a:r>
            <a:rPr lang="de-DE" sz="800" b="1" kern="1200" smtClean="0"/>
            <a:t>Unchangable in local CKM</a:t>
          </a:r>
          <a:endParaRPr lang="de-DE" sz="800" kern="1200"/>
        </a:p>
      </dsp:txBody>
      <dsp:txXfrm>
        <a:off x="606840" y="2858797"/>
        <a:ext cx="1978064" cy="410722"/>
      </dsp:txXfrm>
    </dsp:sp>
    <dsp:sp modelId="{17546977-AD42-4659-8332-934DF299837A}">
      <dsp:nvSpPr>
        <dsp:cNvPr id="0" name=""/>
        <dsp:cNvSpPr/>
      </dsp:nvSpPr>
      <dsp:spPr>
        <a:xfrm>
          <a:off x="350139" y="2807456"/>
          <a:ext cx="513403" cy="513403"/>
        </a:xfrm>
        <a:prstGeom prst="ellipse">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8C456A-1ABA-4BE9-9573-A28F3CD96100}">
      <dsp:nvSpPr>
        <dsp:cNvPr id="0" name=""/>
        <dsp:cNvSpPr/>
      </dsp:nvSpPr>
      <dsp:spPr>
        <a:xfrm>
          <a:off x="312528" y="3474683"/>
          <a:ext cx="2272376" cy="410722"/>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6011" tIns="20320" rIns="20320" bIns="20320" numCol="1" spcCol="1270" anchor="ctr" anchorCtr="0">
          <a:noAutofit/>
        </a:bodyPr>
        <a:lstStyle/>
        <a:p>
          <a:pPr lvl="0" algn="l" defTabSz="355600" rtl="0">
            <a:lnSpc>
              <a:spcPct val="90000"/>
            </a:lnSpc>
            <a:spcBef>
              <a:spcPct val="0"/>
            </a:spcBef>
            <a:spcAft>
              <a:spcPct val="35000"/>
            </a:spcAft>
          </a:pPr>
          <a:r>
            <a:rPr lang="de-DE" sz="800" b="1" kern="1200" dirty="0" smtClean="0"/>
            <a:t>Updated from remote on demand</a:t>
          </a:r>
          <a:endParaRPr lang="de-DE" sz="800" kern="1200" dirty="0"/>
        </a:p>
      </dsp:txBody>
      <dsp:txXfrm>
        <a:off x="312528" y="3474683"/>
        <a:ext cx="2272376" cy="410722"/>
      </dsp:txXfrm>
    </dsp:sp>
    <dsp:sp modelId="{734F7564-92D2-4254-9AEF-FEF5DF936DD4}">
      <dsp:nvSpPr>
        <dsp:cNvPr id="0" name=""/>
        <dsp:cNvSpPr/>
      </dsp:nvSpPr>
      <dsp:spPr>
        <a:xfrm>
          <a:off x="55827" y="3423343"/>
          <a:ext cx="513403" cy="513403"/>
        </a:xfrm>
        <a:prstGeom prst="ellipse">
          <a:avLst/>
        </a:prstGeom>
        <a:solidFill>
          <a:schemeClr val="lt1">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endParaRPr 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fld id="{25FB5A5B-E2BB-4ED6-A2F9-45A45683540A}" type="slidenum">
              <a:rPr lang="en-US"/>
              <a:pPr/>
              <a:t>‹#›</a:t>
            </a:fld>
            <a:endParaRPr lang="en-US"/>
          </a:p>
        </p:txBody>
      </p:sp>
    </p:spTree>
    <p:extLst>
      <p:ext uri="{BB962C8B-B14F-4D97-AF65-F5344CB8AC3E}">
        <p14:creationId xmlns:p14="http://schemas.microsoft.com/office/powerpoint/2010/main" val="264638921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D68BDF-49CE-4995-BC32-6CCEBB2717C9}" type="slidenum">
              <a:rPr lang="en-US"/>
              <a:pPr/>
              <a:t>1</a:t>
            </a:fld>
            <a:endParaRPr lang="en-US"/>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36222626-266F-459A-BEB4-CE72BC10D562}" type="slidenum">
              <a:rPr lang="en-GB" altLang="de-DE"/>
              <a:pPr/>
              <a:t>16</a:t>
            </a:fld>
            <a:endParaRPr lang="en-GB" altLang="de-DE"/>
          </a:p>
        </p:txBody>
      </p:sp>
      <p:sp>
        <p:nvSpPr>
          <p:cNvPr id="5427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4274" name="Rectangle 2"/>
          <p:cNvSpPr txBox="1">
            <a:spLocks noGrp="1" noChangeArrowheads="1"/>
          </p:cNvSpPr>
          <p:nvPr>
            <p:ph type="body"/>
          </p:nvPr>
        </p:nvSpPr>
        <p:spPr bwMode="auto">
          <a:xfrm>
            <a:off x="685800" y="4343400"/>
            <a:ext cx="5472113" cy="41005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B60C3ED4-1FA1-42D1-B089-F67BC0E9DF3C}" type="slidenum">
              <a:rPr lang="en-GB" altLang="de-DE"/>
              <a:pPr/>
              <a:t>22</a:t>
            </a:fld>
            <a:endParaRPr lang="en-GB" altLang="de-DE"/>
          </a:p>
        </p:txBody>
      </p:sp>
      <p:sp>
        <p:nvSpPr>
          <p:cNvPr id="5324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3250" name="Text Box 2"/>
          <p:cNvSpPr txBox="1">
            <a:spLocks noGrp="1" noChangeArrowheads="1"/>
          </p:cNvSpPr>
          <p:nvPr>
            <p:ph type="body"/>
          </p:nvPr>
        </p:nvSpPr>
        <p:spPr bwMode="auto">
          <a:xfrm>
            <a:off x="687388" y="4343400"/>
            <a:ext cx="5483225"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de-DE">
                <a:latin typeface="Arial" charset="0"/>
                <a:ea typeface="MS Gothic" pitchFamily="49" charset="-128"/>
              </a:rPr>
              <a:t>When designing archetypes you have to be aware…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p:nvPr>
        </p:nvSpPr>
        <p:spPr>
          <a:ln/>
        </p:spPr>
        <p:txBody>
          <a:bodyPr/>
          <a:lstStyle/>
          <a:p>
            <a:fld id="{435009D8-65F8-4746-B7B9-6F23345BD552}" type="slidenum">
              <a:rPr lang="en-AU"/>
              <a:pPr/>
              <a:t>23</a:t>
            </a:fld>
            <a:endParaRPr lang="en-AU"/>
          </a:p>
        </p:txBody>
      </p:sp>
      <p:sp>
        <p:nvSpPr>
          <p:cNvPr id="7987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79874" name="Rectangle 2"/>
          <p:cNvSpPr txBox="1">
            <a:spLocks noGrp="1" noChangeArrowheads="1"/>
          </p:cNvSpPr>
          <p:nvPr>
            <p:ph type="body"/>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1D25E55E-A529-4AFF-A252-00041AB71E64}" type="slidenum">
              <a:rPr lang="en-GB"/>
              <a:pPr/>
              <a:t>2</a:t>
            </a:fld>
            <a:endParaRPr lang="en-GB"/>
          </a:p>
        </p:txBody>
      </p:sp>
      <p:sp>
        <p:nvSpPr>
          <p:cNvPr id="41985" name="Rectangle 1"/>
          <p:cNvSpPr txBox="1">
            <a:spLocks noGrp="1" noRot="1" noChangeAspect="1" noChangeArrowheads="1"/>
          </p:cNvSpPr>
          <p:nvPr>
            <p:ph type="sldImg"/>
          </p:nvPr>
        </p:nvSpPr>
        <p:spPr bwMode="auto">
          <a:xfrm>
            <a:off x="1144588" y="685800"/>
            <a:ext cx="4554537" cy="34147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6" name="Rectangle 2"/>
          <p:cNvSpPr txBox="1">
            <a:spLocks noGrp="1" noChangeArrowheads="1"/>
          </p:cNvSpPr>
          <p:nvPr>
            <p:ph type="body" idx="1"/>
          </p:nvPr>
        </p:nvSpPr>
        <p:spPr bwMode="auto">
          <a:xfrm>
            <a:off x="685800" y="4343400"/>
            <a:ext cx="5472113" cy="40100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6434" name="Rectangle 28"/>
          <p:cNvSpPr>
            <a:spLocks noGrp="1" noChangeArrowheads="1"/>
          </p:cNvSpPr>
          <p:nvPr>
            <p:ph type="sldNum" sz="quarter"/>
          </p:nvPr>
        </p:nvSpPr>
        <p:spPr>
          <a:noFill/>
        </p:spPr>
        <p:txBody>
          <a:bodyPr/>
          <a:lstStyle>
            <a:lvl1pPr eaLnBrk="0" hangingPunct="0">
              <a:tabLst>
                <a:tab pos="723900" algn="l"/>
                <a:tab pos="1447800" algn="l"/>
                <a:tab pos="2171700" algn="l"/>
                <a:tab pos="2895600" algn="l"/>
              </a:tabLst>
              <a:defRPr>
                <a:solidFill>
                  <a:schemeClr val="bg1"/>
                </a:solidFill>
                <a:latin typeface="Arial" charset="0"/>
                <a:ea typeface="MS Gothic" charset="-128"/>
              </a:defRPr>
            </a:lvl1pPr>
            <a:lvl2pPr eaLnBrk="0" hangingPunct="0">
              <a:tabLst>
                <a:tab pos="723900" algn="l"/>
                <a:tab pos="1447800" algn="l"/>
                <a:tab pos="2171700" algn="l"/>
                <a:tab pos="2895600" algn="l"/>
              </a:tabLst>
              <a:defRPr>
                <a:solidFill>
                  <a:schemeClr val="bg1"/>
                </a:solidFill>
                <a:latin typeface="Arial" charset="0"/>
                <a:ea typeface="MS Gothic" charset="-128"/>
              </a:defRPr>
            </a:lvl2pPr>
            <a:lvl3pPr eaLnBrk="0" hangingPunct="0">
              <a:tabLst>
                <a:tab pos="723900" algn="l"/>
                <a:tab pos="1447800" algn="l"/>
                <a:tab pos="2171700" algn="l"/>
                <a:tab pos="2895600" algn="l"/>
              </a:tabLst>
              <a:defRPr>
                <a:solidFill>
                  <a:schemeClr val="bg1"/>
                </a:solidFill>
                <a:latin typeface="Arial" charset="0"/>
                <a:ea typeface="MS Gothic" charset="-128"/>
              </a:defRPr>
            </a:lvl3pPr>
            <a:lvl4pPr eaLnBrk="0" hangingPunct="0">
              <a:tabLst>
                <a:tab pos="723900" algn="l"/>
                <a:tab pos="1447800" algn="l"/>
                <a:tab pos="2171700" algn="l"/>
                <a:tab pos="2895600" algn="l"/>
              </a:tabLst>
              <a:defRPr>
                <a:solidFill>
                  <a:schemeClr val="bg1"/>
                </a:solidFill>
                <a:latin typeface="Arial" charset="0"/>
                <a:ea typeface="MS Gothic" charset="-128"/>
              </a:defRPr>
            </a:lvl4pPr>
            <a:lvl5pPr eaLnBrk="0" hangingPunct="0">
              <a:tabLst>
                <a:tab pos="723900" algn="l"/>
                <a:tab pos="1447800" algn="l"/>
                <a:tab pos="2171700" algn="l"/>
                <a:tab pos="2895600" algn="l"/>
              </a:tabLst>
              <a:defRPr>
                <a:solidFill>
                  <a:schemeClr val="bg1"/>
                </a:solidFill>
                <a:latin typeface="Arial" charset="0"/>
                <a:ea typeface="MS Gothic" charset="-128"/>
              </a:defRPr>
            </a:lvl5pPr>
            <a:lvl6pPr marL="2514600" indent="-228600" defTabSz="449263" eaLnBrk="0" fontAlgn="base" hangingPunct="0">
              <a:lnSpc>
                <a:spcPct val="81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MS Gothic" charset="-128"/>
              </a:defRPr>
            </a:lvl6pPr>
            <a:lvl7pPr marL="2971800" indent="-228600" defTabSz="449263" eaLnBrk="0" fontAlgn="base" hangingPunct="0">
              <a:lnSpc>
                <a:spcPct val="81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MS Gothic" charset="-128"/>
              </a:defRPr>
            </a:lvl7pPr>
            <a:lvl8pPr marL="3429000" indent="-228600" defTabSz="449263" eaLnBrk="0" fontAlgn="base" hangingPunct="0">
              <a:lnSpc>
                <a:spcPct val="81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MS Gothic" charset="-128"/>
              </a:defRPr>
            </a:lvl8pPr>
            <a:lvl9pPr marL="3886200" indent="-228600" defTabSz="449263" eaLnBrk="0" fontAlgn="base" hangingPunct="0">
              <a:lnSpc>
                <a:spcPct val="81000"/>
              </a:lnSpc>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MS Gothic" charset="-128"/>
              </a:defRPr>
            </a:lvl9pPr>
          </a:lstStyle>
          <a:p>
            <a:pPr eaLnBrk="1" hangingPunct="1"/>
            <a:fld id="{F72338AC-057D-4ABA-A15D-E690B5DA6A61}" type="slidenum">
              <a:rPr lang="en-GB" smtClean="0">
                <a:solidFill>
                  <a:srgbClr val="000000"/>
                </a:solidFill>
                <a:latin typeface="Times New Roman" pitchFamily="16" charset="0"/>
                <a:cs typeface="Arial Unicode MS" pitchFamily="32" charset="0"/>
              </a:rPr>
              <a:pPr eaLnBrk="1" hangingPunct="1"/>
              <a:t>3</a:t>
            </a:fld>
            <a:endParaRPr lang="en-GB" smtClean="0">
              <a:solidFill>
                <a:srgbClr val="000000"/>
              </a:solidFill>
              <a:latin typeface="Times New Roman" pitchFamily="16" charset="0"/>
              <a:cs typeface="Arial Unicode MS" pitchFamily="32" charset="0"/>
            </a:endParaRPr>
          </a:p>
        </p:txBody>
      </p:sp>
      <p:sp>
        <p:nvSpPr>
          <p:cNvPr id="146435" name="Rectangle 1"/>
          <p:cNvSpPr>
            <a:spLocks noGrp="1" noRot="1" noChangeAspect="1" noChangeArrowheads="1" noTextEdit="1"/>
          </p:cNvSpPr>
          <p:nvPr>
            <p:ph type="sldImg"/>
          </p:nvPr>
        </p:nvSpPr>
        <p:spPr>
          <a:xfrm>
            <a:off x="1147763" y="685800"/>
            <a:ext cx="4530725" cy="339725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6436" name="Rectangle 2"/>
          <p:cNvSpPr>
            <a:spLocks noGrp="1" noChangeArrowheads="1"/>
          </p:cNvSpPr>
          <p:nvPr>
            <p:ph type="body" idx="1"/>
          </p:nvPr>
        </p:nvSpPr>
        <p:spPr>
          <a:xfrm>
            <a:off x="685800" y="4343400"/>
            <a:ext cx="5453063" cy="40814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1C0681F0-CF78-436C-912E-270BDA74302F}" type="slidenum">
              <a:rPr lang="en-GB" altLang="de-DE"/>
              <a:pPr/>
              <a:t>4</a:t>
            </a:fld>
            <a:endParaRPr lang="en-GB" altLang="de-DE"/>
          </a:p>
        </p:txBody>
      </p:sp>
      <p:sp>
        <p:nvSpPr>
          <p:cNvPr id="5222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52226" name="Text Box 2"/>
          <p:cNvSpPr txBox="1">
            <a:spLocks noGrp="1" noChangeArrowheads="1"/>
          </p:cNvSpPr>
          <p:nvPr>
            <p:ph type="body"/>
          </p:nvPr>
        </p:nvSpPr>
        <p:spPr bwMode="auto">
          <a:xfrm>
            <a:off x="687388" y="4343400"/>
            <a:ext cx="5483225" cy="4940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lnSpc>
                <a:spcPct val="90000"/>
              </a:lnSpc>
              <a:spcBef>
                <a:spcPts val="37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de-DE" sz="1000">
                <a:latin typeface="Arial" charset="0"/>
                <a:ea typeface="MS Gothic" pitchFamily="49" charset="-128"/>
              </a:rPr>
              <a:t>Firstly, there will be significant concept overlaps between the health care domains, and after all what domains do we need to differentiate for the archetype purpose in the first place? For example, it may be that a nursing archetype for an oral assessment for example is equally applicable to knowledge domains other than nursing? Or that various nursing fields have different needs? Essentially, domain experts need to be coordinated and ‘rank growth’ of archetypes avoided.</a:t>
            </a:r>
          </a:p>
          <a:p>
            <a:pPr eaLnBrk="1" hangingPunct="1">
              <a:lnSpc>
                <a:spcPct val="90000"/>
              </a:lnSpc>
              <a:spcBef>
                <a:spcPts val="37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de-DE" sz="1000">
                <a:latin typeface="Arial" charset="0"/>
                <a:ea typeface="MS Gothic" pitchFamily="49" charset="-128"/>
              </a:rPr>
              <a:t>Secondly, some archetypes need to be standardised as they are relevant for and need to be semantically interoperable between the various health areas and specialist fields and also between various organisations. It has to be defined what these archetypes are and who is responsible for them.</a:t>
            </a:r>
          </a:p>
          <a:p>
            <a:pPr eaLnBrk="1" hangingPunct="1">
              <a:lnSpc>
                <a:spcPct val="90000"/>
              </a:lnSpc>
              <a:spcBef>
                <a:spcPts val="37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de-DE" sz="1000">
                <a:latin typeface="Arial" charset="0"/>
                <a:ea typeface="MS Gothic" pitchFamily="49" charset="-128"/>
              </a:rPr>
              <a:t>Thirdly, archetypes need to be easily accessible (e.g. on an internet server) and easily locatable, i.e. organised in a way that a certain archetype can be retrieved with high recall and precision from all archetypes.</a:t>
            </a:r>
          </a:p>
          <a:p>
            <a:pPr eaLnBrk="1" hangingPunct="1">
              <a:lnSpc>
                <a:spcPct val="90000"/>
              </a:lnSpc>
              <a:spcBef>
                <a:spcPts val="37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de-DE" sz="1000">
                <a:latin typeface="Arial" charset="0"/>
                <a:ea typeface="MS Gothic" pitchFamily="49" charset="-128"/>
              </a:rPr>
              <a:t>Fourthly, archetypes have to be evidence-based. Knowledge in archetypes needs to be based on evidence or best practice although it can include ‘tacit’ knowledge acquired by experts and agreed to by consensus. </a:t>
            </a:r>
          </a:p>
          <a:p>
            <a:pPr eaLnBrk="1" hangingPunct="1">
              <a:lnSpc>
                <a:spcPct val="90000"/>
              </a:lnSpc>
              <a:spcBef>
                <a:spcPts val="37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de-DE" sz="1000">
                <a:latin typeface="Arial" charset="0"/>
                <a:ea typeface="MS Gothic" pitchFamily="49" charset="-128"/>
              </a:rPr>
              <a:t>Fifthly, archetypes need to be maintained and systematically updated when knowledge changes.</a:t>
            </a:r>
          </a:p>
          <a:p>
            <a:pPr eaLnBrk="1" hangingPunct="1">
              <a:lnSpc>
                <a:spcPct val="90000"/>
              </a:lnSpc>
              <a:spcBef>
                <a:spcPts val="37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de-DE" sz="1000">
                <a:latin typeface="Arial" charset="0"/>
                <a:ea typeface="MS Gothic" pitchFamily="49" charset="-128"/>
              </a:rPr>
              <a:t>Sixthly, while the Archetype Editor is quite intuitive, domain experts must have a basic understanding of archetypes and </a:t>
            </a:r>
            <a:r>
              <a:rPr lang="en-GB" altLang="de-DE" sz="1000" i="1">
                <a:latin typeface="Arial" charset="0"/>
                <a:ea typeface="MS Gothic" pitchFamily="49" charset="-128"/>
              </a:rPr>
              <a:t>open</a:t>
            </a:r>
            <a:r>
              <a:rPr lang="en-GB" altLang="de-DE" sz="1000">
                <a:latin typeface="Arial" charset="0"/>
                <a:ea typeface="MS Gothic" pitchFamily="49" charset="-128"/>
              </a:rPr>
              <a:t>EHR’s logical building blocks of an EHR (folders, compositions, sections, entries, clusters, elements, and data values) to build useful archetypes, adequate training has to be provided.</a:t>
            </a:r>
          </a:p>
          <a:p>
            <a:pPr eaLnBrk="1" hangingPunct="1">
              <a:lnSpc>
                <a:spcPct val="90000"/>
              </a:lnSpc>
              <a:spcBef>
                <a:spcPts val="37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de-DE" sz="1000">
                <a:latin typeface="Arial" charset="0"/>
                <a:ea typeface="MS Gothic" pitchFamily="49" charset="-128"/>
              </a:rPr>
              <a:t>Finally, and more theoretically, it is argued by [Kumar et al. 2004] and [Pisanelli and Gangemi 2004] that the adoption of an ontological framework facilitates the building of better and more interoperable information systems. It facilitates unambiguous communication of complex and detailed concepts. A domain ontology catalogues various aspects known to exist within the domain of interest from a specific point of view to suit a defined purpose. An ontological domain knowledge model shows how key concepts relate to one another and is usually based on a philosophical or theoretical foundation. The term ‘ontology’ in the field of health concept representation describes the representation of concepts and the reality they attempt to describe. For example terminologies, classifications, knowledge bases, nomenclatures etc are all examples of attempts to represent an ontology [Standards Australia 2004].</a:t>
            </a:r>
          </a:p>
          <a:p>
            <a:pPr eaLnBrk="1" hangingPunct="1">
              <a:lnSpc>
                <a:spcPct val="90000"/>
              </a:lnSpc>
              <a:spcBef>
                <a:spcPts val="37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de-DE" sz="1000">
              <a:latin typeface="Arial" charset="0"/>
              <a:ea typeface="MS Gothic" pitchFamily="49"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9"/>
          <p:cNvSpPr>
            <a:spLocks noGrp="1" noChangeArrowheads="1"/>
          </p:cNvSpPr>
          <p:nvPr>
            <p:ph type="sldNum"/>
          </p:nvPr>
        </p:nvSpPr>
        <p:spPr>
          <a:ln/>
        </p:spPr>
        <p:txBody>
          <a:bodyPr/>
          <a:lstStyle/>
          <a:p>
            <a:fld id="{487F2124-0B18-476C-80D5-E469520E19AC}" type="slidenum">
              <a:rPr lang="en-AU"/>
              <a:pPr/>
              <a:t>6</a:t>
            </a:fld>
            <a:endParaRPr lang="en-AU"/>
          </a:p>
        </p:txBody>
      </p:sp>
      <p:sp>
        <p:nvSpPr>
          <p:cNvPr id="7782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77826" name="Rectangle 2"/>
          <p:cNvSpPr txBox="1">
            <a:spLocks noGrp="1" noChangeArrowheads="1"/>
          </p:cNvSpPr>
          <p:nvPr>
            <p:ph type="body"/>
          </p:nvPr>
        </p:nvSpPr>
        <p:spPr bwMode="auto">
          <a:xfrm>
            <a:off x="685800" y="4343400"/>
            <a:ext cx="5483225" cy="41116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6"/>
          <p:cNvSpPr>
            <a:spLocks noGrp="1" noChangeArrowheads="1"/>
          </p:cNvSpPr>
          <p:nvPr>
            <p:ph type="sldNum"/>
          </p:nvPr>
        </p:nvSpPr>
        <p:spPr>
          <a:ln/>
        </p:spPr>
        <p:txBody>
          <a:bodyPr/>
          <a:lstStyle/>
          <a:p>
            <a:fld id="{FAAE5D45-8154-4C8E-8B8F-CA5B02760A77}" type="slidenum">
              <a:rPr lang="en-GB"/>
              <a:pPr/>
              <a:t>8</a:t>
            </a:fld>
            <a:endParaRPr lang="en-GB"/>
          </a:p>
        </p:txBody>
      </p:sp>
      <p:sp>
        <p:nvSpPr>
          <p:cNvPr id="43009" name="Text Box 1"/>
          <p:cNvSpPr txBox="1">
            <a:spLocks noChangeArrowheads="1"/>
          </p:cNvSpPr>
          <p:nvPr/>
        </p:nvSpPr>
        <p:spPr bwMode="auto">
          <a:xfrm>
            <a:off x="1143000" y="685800"/>
            <a:ext cx="4552950" cy="34099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3010" name="Rectangle 2"/>
          <p:cNvSpPr txBox="1">
            <a:spLocks noGrp="1" noChangeArrowheads="1"/>
          </p:cNvSpPr>
          <p:nvPr>
            <p:ph type="body"/>
          </p:nvPr>
        </p:nvSpPr>
        <p:spPr bwMode="auto">
          <a:xfrm>
            <a:off x="685800" y="4343400"/>
            <a:ext cx="5472113" cy="41005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Text Box 1"/>
          <p:cNvSpPr txBox="1">
            <a:spLocks noChangeArrowheads="1"/>
          </p:cNvSpPr>
          <p:nvPr/>
        </p:nvSpPr>
        <p:spPr bwMode="auto">
          <a:xfrm>
            <a:off x="-125741907" y="-155241630"/>
            <a:ext cx="37230848" cy="3722688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00100" tIns="400050" rIns="800100" bIns="400050" anchor="ctr"/>
          <a:lstStyle/>
          <a:p>
            <a:endParaRPr lang="de-DE" altLang="de-DE"/>
          </a:p>
        </p:txBody>
      </p:sp>
      <p:sp>
        <p:nvSpPr>
          <p:cNvPr id="43011" name="Rectangle 2"/>
          <p:cNvSpPr>
            <a:spLocks noGrp="1" noChangeArrowheads="1"/>
          </p:cNvSpPr>
          <p:nvPr>
            <p:ph type="body"/>
          </p:nvPr>
        </p:nvSpPr>
        <p:spPr>
          <a:xfrm>
            <a:off x="0" y="0"/>
            <a:ext cx="11910" cy="9488488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Text Box 1"/>
          <p:cNvSpPr txBox="1">
            <a:spLocks noChangeArrowheads="1"/>
          </p:cNvSpPr>
          <p:nvPr/>
        </p:nvSpPr>
        <p:spPr bwMode="auto">
          <a:xfrm>
            <a:off x="8572500" y="6858000"/>
            <a:ext cx="34254285" cy="3424238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00100" tIns="400050" rIns="800100" bIns="400050" anchor="ctr"/>
          <a:lstStyle/>
          <a:p>
            <a:endParaRPr lang="de-DE" altLang="de-DE"/>
          </a:p>
        </p:txBody>
      </p:sp>
      <p:sp>
        <p:nvSpPr>
          <p:cNvPr id="56323" name="Rectangle 2"/>
          <p:cNvSpPr>
            <a:spLocks noGrp="1" noChangeArrowheads="1"/>
          </p:cNvSpPr>
          <p:nvPr>
            <p:ph type="body"/>
          </p:nvPr>
        </p:nvSpPr>
        <p:spPr>
          <a:xfrm>
            <a:off x="0" y="0"/>
            <a:ext cx="11910" cy="9488488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Text Box 1"/>
          <p:cNvSpPr txBox="1">
            <a:spLocks noChangeArrowheads="1"/>
          </p:cNvSpPr>
          <p:nvPr/>
        </p:nvSpPr>
        <p:spPr bwMode="auto">
          <a:xfrm>
            <a:off x="8572500" y="6858000"/>
            <a:ext cx="34254285" cy="3424238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00100" tIns="400050" rIns="800100" bIns="400050" anchor="ctr"/>
          <a:lstStyle/>
          <a:p>
            <a:endParaRPr lang="de-DE" altLang="de-DE"/>
          </a:p>
        </p:txBody>
      </p:sp>
      <p:sp>
        <p:nvSpPr>
          <p:cNvPr id="55299" name="Rectangle 2"/>
          <p:cNvSpPr>
            <a:spLocks noGrp="1" noChangeArrowheads="1"/>
          </p:cNvSpPr>
          <p:nvPr>
            <p:ph type="body"/>
          </p:nvPr>
        </p:nvSpPr>
        <p:spPr>
          <a:xfrm>
            <a:off x="0" y="0"/>
            <a:ext cx="11910" cy="94884880"/>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D084F7F-D46C-402A-A63A-74B75CC682B7}" type="datetime1">
              <a:rPr lang="en-US" altLang="en-US" smtClean="0"/>
              <a:pPr/>
              <a:t>8/19/2013</a:t>
            </a:fld>
            <a:endParaRPr lang="en-US" altLang="en-US"/>
          </a:p>
        </p:txBody>
      </p:sp>
      <p:sp>
        <p:nvSpPr>
          <p:cNvPr id="19" name="Footer Placeholder 18"/>
          <p:cNvSpPr>
            <a:spLocks noGrp="1"/>
          </p:cNvSpPr>
          <p:nvPr>
            <p:ph type="ftr" sz="quarter" idx="11"/>
          </p:nvPr>
        </p:nvSpPr>
        <p:spPr>
          <a:xfrm>
            <a:off x="3229431" y="6407944"/>
            <a:ext cx="2350681" cy="365125"/>
          </a:xfrm>
        </p:spPr>
        <p:txBody>
          <a:bodyPr/>
          <a:lstStyle>
            <a:lvl1pPr>
              <a:defRPr>
                <a:solidFill>
                  <a:schemeClr val="accent1">
                    <a:tint val="20000"/>
                  </a:schemeClr>
                </a:solidFill>
              </a:defRPr>
            </a:lvl1pPr>
            <a:extLst/>
          </a:lstStyle>
          <a:p>
            <a:r>
              <a:rPr lang="en-US" altLang="en-US" dirty="0" smtClean="0"/>
              <a:t>Copyright 2013 Ocean Informatics</a:t>
            </a: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5BBC35B-A44B-4119-B8DA-DE9E3DFADA20}" type="slidenum">
              <a:rPr kumimoji="0" lang="en-US" smtClean="0"/>
              <a:pPr/>
              <a:t>‹#›</a:t>
            </a:fld>
            <a:endParaRPr kumimoji="0" lang="en-US" dirty="0">
              <a:solidFill>
                <a:srgbClr val="FFFFFF"/>
              </a:solidFil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6770CD5-4952-4485-96D2-F3725212C0B7}" type="datetime1">
              <a:rPr lang="en-US" smtClean="0"/>
              <a:pPr/>
              <a:t>8/19/2013</a:t>
            </a:fld>
            <a:endParaRPr lang="en-US"/>
          </a:p>
        </p:txBody>
      </p:sp>
      <p:sp>
        <p:nvSpPr>
          <p:cNvPr id="5" name="Footer Placeholder 4"/>
          <p:cNvSpPr>
            <a:spLocks noGrp="1"/>
          </p:cNvSpPr>
          <p:nvPr>
            <p:ph type="ftr" sz="quarter" idx="11"/>
          </p:nvPr>
        </p:nvSpPr>
        <p:spPr/>
        <p:txBody>
          <a:bodyPr/>
          <a:lstStyle>
            <a:extLst/>
          </a:lstStyle>
          <a:p>
            <a:r>
              <a:rPr lang="en-US" dirty="0" smtClean="0"/>
              <a:t>Copyright 2013 Ocean Informatics</a:t>
            </a:r>
            <a:endParaRPr lang="en-US" dirty="0"/>
          </a:p>
        </p:txBody>
      </p:sp>
      <p:sp>
        <p:nvSpPr>
          <p:cNvPr id="6" name="Slide Number Placeholder 5"/>
          <p:cNvSpPr>
            <a:spLocks noGrp="1"/>
          </p:cNvSpPr>
          <p:nvPr>
            <p:ph type="sldNum" sz="quarter" idx="12"/>
          </p:nvPr>
        </p:nvSpPr>
        <p:spPr/>
        <p:txBody>
          <a:bodyPr/>
          <a:lstStyle>
            <a:extLst/>
          </a:lstStyle>
          <a:p>
            <a:endParaRPr lang="en-US" altLang="en-US" smtClean="0"/>
          </a:p>
          <a:p>
            <a:r>
              <a:rPr lang="en-US" altLang="en-US" smtClean="0"/>
              <a:t>9.</a:t>
            </a:r>
            <a:fld id="{3483F56B-AD23-4686-85D1-BFC8D7877F63}" type="slidenum">
              <a:rPr lang="en-US" altLang="en-US" smtClean="0"/>
              <a:pPr/>
              <a:t>‹#›</a:t>
            </a:fld>
            <a:endParaRPr lang="en-US"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C0D4330-623A-4D33-8CCF-E0782D9B6E48}" type="datetime1">
              <a:rPr lang="en-US" smtClean="0"/>
              <a:pPr/>
              <a:t>8/19/2013</a:t>
            </a:fld>
            <a:endParaRPr lang="en-US"/>
          </a:p>
        </p:txBody>
      </p:sp>
      <p:sp>
        <p:nvSpPr>
          <p:cNvPr id="5" name="Footer Placeholder 4"/>
          <p:cNvSpPr>
            <a:spLocks noGrp="1"/>
          </p:cNvSpPr>
          <p:nvPr>
            <p:ph type="ftr" sz="quarter" idx="11"/>
          </p:nvPr>
        </p:nvSpPr>
        <p:spPr/>
        <p:txBody>
          <a:bodyPr/>
          <a:lstStyle>
            <a:extLst/>
          </a:lstStyle>
          <a:p>
            <a:r>
              <a:rPr lang="en-US" dirty="0" smtClean="0"/>
              <a:t>Copyright 2013 Ocean Informatics</a:t>
            </a:r>
            <a:endParaRPr lang="en-US" dirty="0"/>
          </a:p>
        </p:txBody>
      </p:sp>
      <p:sp>
        <p:nvSpPr>
          <p:cNvPr id="6" name="Slide Number Placeholder 5"/>
          <p:cNvSpPr>
            <a:spLocks noGrp="1"/>
          </p:cNvSpPr>
          <p:nvPr>
            <p:ph type="sldNum" sz="quarter" idx="12"/>
          </p:nvPr>
        </p:nvSpPr>
        <p:spPr/>
        <p:txBody>
          <a:bodyPr/>
          <a:lstStyle>
            <a:extLst/>
          </a:lstStyle>
          <a:p>
            <a:endParaRPr lang="en-US" altLang="en-US" smtClean="0"/>
          </a:p>
          <a:p>
            <a:r>
              <a:rPr lang="en-US" altLang="en-US" smtClean="0"/>
              <a:t>9.</a:t>
            </a:r>
            <a:fld id="{3BD48242-FDEF-4C7B-80F7-98D9F173A11A}" type="slidenum">
              <a:rPr lang="en-US" altLang="en-US" smtClean="0"/>
              <a:pPr/>
              <a:t>‹#›</a:t>
            </a:fld>
            <a:endParaRPr lang="en-US"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Footer Placeholder 4"/>
          <p:cNvSpPr>
            <a:spLocks noGrp="1"/>
          </p:cNvSpPr>
          <p:nvPr>
            <p:ph type="ftr" sz="quarter" idx="11"/>
          </p:nvPr>
        </p:nvSpPr>
        <p:spPr/>
        <p:txBody>
          <a:bodyPr/>
          <a:lstStyle>
            <a:lvl1pPr>
              <a:defRPr>
                <a:solidFill>
                  <a:schemeClr val="bg1">
                    <a:lumMod val="50000"/>
                  </a:schemeClr>
                </a:solidFill>
              </a:defRPr>
            </a:lvl1pPr>
            <a:extLst/>
          </a:lstStyle>
          <a:p>
            <a:r>
              <a:rPr lang="en-US" altLang="en-US" dirty="0" smtClean="0"/>
              <a:t>© 2013 Ocean Informatics</a:t>
            </a:r>
          </a:p>
        </p:txBody>
      </p:sp>
      <p:sp>
        <p:nvSpPr>
          <p:cNvPr id="6" name="Slide Number Placeholder 5"/>
          <p:cNvSpPr>
            <a:spLocks noGrp="1"/>
          </p:cNvSpPr>
          <p:nvPr>
            <p:ph type="sldNum" sz="quarter" idx="12"/>
          </p:nvPr>
        </p:nvSpPr>
        <p:spPr/>
        <p:txBody>
          <a:bodyPr/>
          <a:lstStyle>
            <a:extLst/>
          </a:lstStyle>
          <a:p>
            <a:r>
              <a:rPr lang="en-US" altLang="en-US" dirty="0" smtClean="0"/>
              <a:t>9.</a:t>
            </a:r>
            <a:fld id="{CC398196-1D98-478D-A662-CF51F304517B}" type="slidenum">
              <a:rPr lang="en-US" altLang="en-US" smtClean="0"/>
              <a:pPr/>
              <a:t>‹#›</a:t>
            </a:fld>
            <a:endParaRPr lang="en-US" alt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0A3872D-C4F7-4825-8295-139F09A3E4DF}" type="datetime1">
              <a:rPr lang="en-US" smtClean="0"/>
              <a:pPr/>
              <a:t>8/19/2013</a:t>
            </a:fld>
            <a:endParaRPr lang="en-US"/>
          </a:p>
        </p:txBody>
      </p:sp>
      <p:sp>
        <p:nvSpPr>
          <p:cNvPr id="5" name="Footer Placeholder 4"/>
          <p:cNvSpPr>
            <a:spLocks noGrp="1"/>
          </p:cNvSpPr>
          <p:nvPr>
            <p:ph type="ftr" sz="quarter" idx="11"/>
          </p:nvPr>
        </p:nvSpPr>
        <p:spPr/>
        <p:txBody>
          <a:bodyPr/>
          <a:lstStyle>
            <a:extLst/>
          </a:lstStyle>
          <a:p>
            <a:r>
              <a:rPr lang="en-US" altLang="en-US" dirty="0" smtClean="0"/>
              <a:t>Copyright 2013 Ocean Informatics</a:t>
            </a:r>
          </a:p>
        </p:txBody>
      </p:sp>
      <p:sp>
        <p:nvSpPr>
          <p:cNvPr id="6" name="Slide Number Placeholder 5"/>
          <p:cNvSpPr>
            <a:spLocks noGrp="1"/>
          </p:cNvSpPr>
          <p:nvPr>
            <p:ph type="sldNum" sz="quarter" idx="12"/>
          </p:nvPr>
        </p:nvSpPr>
        <p:spPr/>
        <p:txBody>
          <a:bodyPr/>
          <a:lstStyle>
            <a:extLst/>
          </a:lstStyle>
          <a:p>
            <a:endParaRPr lang="en-US" altLang="en-US" smtClean="0"/>
          </a:p>
          <a:p>
            <a:r>
              <a:rPr lang="en-US" altLang="en-US" smtClean="0"/>
              <a:t>9.</a:t>
            </a:r>
            <a:fld id="{A07B684D-090E-4CBA-9E2E-B417074A2B78}" type="slidenum">
              <a:rPr lang="en-US" altLang="en-US" smtClean="0"/>
              <a:pPr/>
              <a:t>‹#›</a:t>
            </a:fld>
            <a:endParaRPr lang="en-US" alt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845BD4B-069F-4784-BF72-C07C1272AE76}" type="datetime1">
              <a:rPr lang="en-US" smtClean="0"/>
              <a:pPr/>
              <a:t>8/19/2013</a:t>
            </a:fld>
            <a:endParaRPr lang="en-US"/>
          </a:p>
        </p:txBody>
      </p:sp>
      <p:sp>
        <p:nvSpPr>
          <p:cNvPr id="6" name="Footer Placeholder 5"/>
          <p:cNvSpPr>
            <a:spLocks noGrp="1"/>
          </p:cNvSpPr>
          <p:nvPr>
            <p:ph type="ftr" sz="quarter" idx="11"/>
          </p:nvPr>
        </p:nvSpPr>
        <p:spPr/>
        <p:txBody>
          <a:bodyPr/>
          <a:lstStyle>
            <a:extLst/>
          </a:lstStyle>
          <a:p>
            <a:r>
              <a:rPr lang="en-US" dirty="0" smtClean="0"/>
              <a:t>Copyright 2013 Ocean Informatics</a:t>
            </a:r>
            <a:endParaRPr lang="en-US" dirty="0"/>
          </a:p>
        </p:txBody>
      </p:sp>
      <p:sp>
        <p:nvSpPr>
          <p:cNvPr id="7" name="Slide Number Placeholder 6"/>
          <p:cNvSpPr>
            <a:spLocks noGrp="1"/>
          </p:cNvSpPr>
          <p:nvPr>
            <p:ph type="sldNum" sz="quarter" idx="12"/>
          </p:nvPr>
        </p:nvSpPr>
        <p:spPr/>
        <p:txBody>
          <a:bodyPr/>
          <a:lstStyle>
            <a:extLst/>
          </a:lstStyle>
          <a:p>
            <a:endParaRPr lang="en-US" altLang="en-US" smtClean="0"/>
          </a:p>
          <a:p>
            <a:r>
              <a:rPr lang="en-US" altLang="en-US" smtClean="0"/>
              <a:t>9.</a:t>
            </a:r>
            <a:fld id="{B81155DA-E501-48A1-BFFF-BD2EC86249D6}" type="slidenum">
              <a:rPr lang="en-US" altLang="en-US" smtClean="0"/>
              <a:pPr/>
              <a:t>‹#›</a:t>
            </a:fld>
            <a:endParaRPr lang="en-US" alt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A02948C-5C00-48E2-AF00-FE3F7473A8F8}" type="datetime1">
              <a:rPr lang="en-US" smtClean="0"/>
              <a:pPr/>
              <a:t>8/19/2013</a:t>
            </a:fld>
            <a:endParaRPr lang="en-US"/>
          </a:p>
        </p:txBody>
      </p:sp>
      <p:sp>
        <p:nvSpPr>
          <p:cNvPr id="8" name="Footer Placeholder 7"/>
          <p:cNvSpPr>
            <a:spLocks noGrp="1"/>
          </p:cNvSpPr>
          <p:nvPr>
            <p:ph type="ftr" sz="quarter" idx="11"/>
          </p:nvPr>
        </p:nvSpPr>
        <p:spPr/>
        <p:txBody>
          <a:bodyPr/>
          <a:lstStyle>
            <a:extLst/>
          </a:lstStyle>
          <a:p>
            <a:r>
              <a:rPr lang="en-US" dirty="0" smtClean="0"/>
              <a:t>Copyright 2013 Ocean Informatics</a:t>
            </a:r>
            <a:endParaRPr lang="en-US" dirty="0"/>
          </a:p>
        </p:txBody>
      </p:sp>
      <p:sp>
        <p:nvSpPr>
          <p:cNvPr id="9" name="Slide Number Placeholder 8"/>
          <p:cNvSpPr>
            <a:spLocks noGrp="1"/>
          </p:cNvSpPr>
          <p:nvPr>
            <p:ph type="sldNum" sz="quarter" idx="12"/>
          </p:nvPr>
        </p:nvSpPr>
        <p:spPr/>
        <p:txBody>
          <a:bodyPr/>
          <a:lstStyle>
            <a:extLst/>
          </a:lstStyle>
          <a:p>
            <a:endParaRPr lang="en-US" altLang="en-US" smtClean="0"/>
          </a:p>
          <a:p>
            <a:r>
              <a:rPr lang="en-US" altLang="en-US" smtClean="0"/>
              <a:t>9.</a:t>
            </a:r>
            <a:fld id="{108C22A8-B74B-438E-B10E-3D16E9E89735}" type="slidenum">
              <a:rPr lang="en-US" altLang="en-US" smtClean="0"/>
              <a:pPr/>
              <a:t>‹#›</a:t>
            </a:fld>
            <a:endParaRPr lang="en-US"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A8BB8E5-2C96-45EF-B9F9-4F387C5149E7}" type="datetime1">
              <a:rPr lang="en-US" smtClean="0"/>
              <a:pPr/>
              <a:t>8/19/2013</a:t>
            </a:fld>
            <a:endParaRPr lang="en-US"/>
          </a:p>
        </p:txBody>
      </p:sp>
      <p:sp>
        <p:nvSpPr>
          <p:cNvPr id="4" name="Footer Placeholder 3"/>
          <p:cNvSpPr>
            <a:spLocks noGrp="1"/>
          </p:cNvSpPr>
          <p:nvPr>
            <p:ph type="ftr" sz="quarter" idx="11"/>
          </p:nvPr>
        </p:nvSpPr>
        <p:spPr/>
        <p:txBody>
          <a:bodyPr/>
          <a:lstStyle>
            <a:extLst/>
          </a:lstStyle>
          <a:p>
            <a:r>
              <a:rPr kumimoji="0" lang="en-US" smtClean="0"/>
              <a:t>Copyright 2012 Ocean Informatics</a:t>
            </a:r>
            <a:endParaRPr kumimoji="0" lang="en-US"/>
          </a:p>
        </p:txBody>
      </p:sp>
      <p:sp>
        <p:nvSpPr>
          <p:cNvPr id="5" name="Slide Number Placeholder 4"/>
          <p:cNvSpPr>
            <a:spLocks noGrp="1"/>
          </p:cNvSpPr>
          <p:nvPr>
            <p:ph type="sldNum" sz="quarter" idx="12"/>
          </p:nvPr>
        </p:nvSpPr>
        <p:spPr/>
        <p:txBody>
          <a:bodyPr/>
          <a:lstStyle>
            <a:extLst/>
          </a:lstStyle>
          <a:p>
            <a:endParaRPr lang="en-US" altLang="en-US" smtClean="0"/>
          </a:p>
          <a:p>
            <a:r>
              <a:rPr lang="en-US" altLang="en-US" smtClean="0"/>
              <a:t>9.</a:t>
            </a:r>
            <a:fld id="{C6B24C78-8910-4712-8C46-A3D2138D5D14}" type="slidenum">
              <a:rPr lang="en-US" altLang="en-US" smtClean="0"/>
              <a:pPr/>
              <a:t>‹#›</a:t>
            </a:fld>
            <a:endParaRPr lang="en-US" alt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DA191E0-6AC7-4E93-B58F-0DB795C620E8}" type="datetime1">
              <a:rPr lang="en-US" smtClean="0"/>
              <a:pPr/>
              <a:t>8/19/2013</a:t>
            </a:fld>
            <a:endParaRPr lang="en-US"/>
          </a:p>
        </p:txBody>
      </p:sp>
      <p:sp>
        <p:nvSpPr>
          <p:cNvPr id="3" name="Footer Placeholder 2"/>
          <p:cNvSpPr>
            <a:spLocks noGrp="1"/>
          </p:cNvSpPr>
          <p:nvPr>
            <p:ph type="ftr" sz="quarter" idx="11"/>
          </p:nvPr>
        </p:nvSpPr>
        <p:spPr/>
        <p:txBody>
          <a:bodyPr/>
          <a:lstStyle>
            <a:extLst/>
          </a:lstStyle>
          <a:p>
            <a:r>
              <a:rPr lang="en-US" altLang="en-US" dirty="0" smtClean="0"/>
              <a:t>Copyright 2012 Ocean Informatics</a:t>
            </a:r>
          </a:p>
        </p:txBody>
      </p:sp>
      <p:sp>
        <p:nvSpPr>
          <p:cNvPr id="4" name="Slide Number Placeholder 3"/>
          <p:cNvSpPr>
            <a:spLocks noGrp="1"/>
          </p:cNvSpPr>
          <p:nvPr>
            <p:ph type="sldNum" sz="quarter" idx="12"/>
          </p:nvPr>
        </p:nvSpPr>
        <p:spPr/>
        <p:txBody>
          <a:bodyPr/>
          <a:lstStyle>
            <a:extLst/>
          </a:lstStyle>
          <a:p>
            <a:endParaRPr lang="en-US" altLang="en-US" smtClean="0"/>
          </a:p>
          <a:p>
            <a:r>
              <a:rPr lang="en-US" altLang="en-US" smtClean="0"/>
              <a:t>9.</a:t>
            </a:r>
            <a:fld id="{89B555C5-BEE9-4830-B08F-137223925D93}" type="slidenum">
              <a:rPr lang="en-US" altLang="en-US" smtClean="0"/>
              <a:pPr/>
              <a:t>‹#›</a:t>
            </a:fld>
            <a:endParaRPr lang="en-US"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37848863-2067-499E-9C57-985F9B99BDFB}" type="datetime1">
              <a:rPr lang="en-US" smtClean="0"/>
              <a:pPr/>
              <a:t>8/19/2013</a:t>
            </a:fld>
            <a:endParaRPr lang="en-US"/>
          </a:p>
        </p:txBody>
      </p:sp>
      <p:sp>
        <p:nvSpPr>
          <p:cNvPr id="6" name="Footer Placeholder 5"/>
          <p:cNvSpPr>
            <a:spLocks noGrp="1"/>
          </p:cNvSpPr>
          <p:nvPr>
            <p:ph type="ftr" sz="quarter" idx="11"/>
          </p:nvPr>
        </p:nvSpPr>
        <p:spPr/>
        <p:txBody>
          <a:bodyPr/>
          <a:lstStyle>
            <a:extLst/>
          </a:lstStyle>
          <a:p>
            <a:r>
              <a:rPr kumimoji="0" lang="en-US" smtClean="0"/>
              <a:t>Copyright 2012 Ocean Informatics</a:t>
            </a:r>
            <a:endParaRPr kumimoji="0" lang="en-US"/>
          </a:p>
        </p:txBody>
      </p:sp>
      <p:sp>
        <p:nvSpPr>
          <p:cNvPr id="7" name="Slide Number Placeholder 6"/>
          <p:cNvSpPr>
            <a:spLocks noGrp="1"/>
          </p:cNvSpPr>
          <p:nvPr>
            <p:ph type="sldNum" sz="quarter" idx="12"/>
          </p:nvPr>
        </p:nvSpPr>
        <p:spPr/>
        <p:txBody>
          <a:bodyPr/>
          <a:lstStyle>
            <a:extLst/>
          </a:lstStyle>
          <a:p>
            <a:endParaRPr lang="en-US" altLang="en-US" smtClean="0"/>
          </a:p>
          <a:p>
            <a:r>
              <a:rPr lang="en-US" altLang="en-US" smtClean="0"/>
              <a:t>9.</a:t>
            </a:r>
            <a:fld id="{DBF6D21E-EA22-4859-9A1F-FE85ECA96C79}" type="slidenum">
              <a:rPr lang="en-US" altLang="en-US" smtClean="0"/>
              <a:pPr/>
              <a:t>‹#›</a:t>
            </a:fld>
            <a:endParaRPr lang="en-US"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FB05ADC-F568-4678-8EF8-05F008490BD8}" type="datetime1">
              <a:rPr lang="en-US" smtClean="0">
                <a:solidFill>
                  <a:schemeClr val="tx1"/>
                </a:solidFill>
              </a:rPr>
              <a:pPr/>
              <a:t>8/19/2013</a:t>
            </a:fld>
            <a:endParaRPr lang="en-US">
              <a:solidFill>
                <a:schemeClr val="tx1"/>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kumimoji="0" lang="en-US" smtClean="0">
                <a:solidFill>
                  <a:schemeClr val="tx1"/>
                </a:solidFill>
              </a:rPr>
              <a:t>Copyright 2012 Ocean Informatics</a:t>
            </a:r>
            <a:endParaRPr kumimoji="0" lang="en-US">
              <a:solidFill>
                <a:schemeClr val="tx1"/>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endParaRPr lang="en-US" altLang="en-US" smtClean="0"/>
          </a:p>
          <a:p>
            <a:r>
              <a:rPr lang="en-US" altLang="en-US" smtClean="0"/>
              <a:t>9.</a:t>
            </a:r>
            <a:fld id="{ED2EB58F-1581-41E1-94BF-4CD61A54593E}" type="slidenum">
              <a:rPr lang="en-US" altLang="en-US" smtClean="0"/>
              <a:pPr/>
              <a:t>‹#›</a:t>
            </a:fld>
            <a:endParaRPr lang="en-US" alt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endParaRPr lang="en-US" sz="1000" dirty="0">
              <a:solidFill>
                <a:schemeClr val="tx1"/>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bg1">
                    <a:lumMod val="50000"/>
                  </a:schemeClr>
                </a:solidFill>
              </a:defRPr>
            </a:lvl1pPr>
            <a:extLst/>
          </a:lstStyle>
          <a:p>
            <a:r>
              <a:rPr lang="en-US" altLang="en-US" dirty="0" smtClean="0"/>
              <a:t>© 2013 Ocean Informatics</a:t>
            </a: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endParaRPr lang="en-US" altLang="en-US" smtClean="0"/>
          </a:p>
          <a:p>
            <a:r>
              <a:rPr lang="en-US" altLang="en-US" smtClean="0"/>
              <a:t>9.</a:t>
            </a:r>
            <a:fld id="{6CD54BC0-F2F1-4F05-9884-9855AD75CE14}" type="slidenum">
              <a:rPr lang="en-US" altLang="en-US" smtClean="0"/>
              <a:pPr/>
              <a:t>‹#›</a:t>
            </a:fld>
            <a:endParaRPr lang="en-US" altLang="en-US"/>
          </a:p>
        </p:txBody>
      </p:sp>
      <p:pic>
        <p:nvPicPr>
          <p:cNvPr id="16" name="Picture 15" descr="OI_full.png"/>
          <p:cNvPicPr>
            <a:picLocks noChangeAspect="1"/>
          </p:cNvPicPr>
          <p:nvPr userDrawn="1"/>
        </p:nvPicPr>
        <p:blipFill>
          <a:blip r:embed="rId14" cstate="print"/>
          <a:stretch>
            <a:fillRect/>
          </a:stretch>
        </p:blipFill>
        <p:spPr>
          <a:xfrm>
            <a:off x="8028385" y="6354503"/>
            <a:ext cx="1115616" cy="503498"/>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hf sldNum="0"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tmp"/><Relationship Id="rId4" Type="http://schemas.openxmlformats.org/officeDocument/2006/relationships/image" Target="../media/image12.tmp"/></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16.gif"/><Relationship Id="rId7" Type="http://schemas.openxmlformats.org/officeDocument/2006/relationships/diagramLayout" Target="../diagrams/layout3.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openxmlformats.org/officeDocument/2006/relationships/image" Target="../media/image4.jpeg"/><Relationship Id="rId10" Type="http://schemas.microsoft.com/office/2007/relationships/diagramDrawing" Target="../diagrams/drawing3.xml"/><Relationship Id="rId4" Type="http://schemas.openxmlformats.org/officeDocument/2006/relationships/image" Target="../media/image17.png"/><Relationship Id="rId9" Type="http://schemas.openxmlformats.org/officeDocument/2006/relationships/diagramColors" Target="../diagrams/colors3.xml"/></Relationships>
</file>

<file path=ppt/slides/_rels/slide18.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tmp"/></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124744"/>
            <a:ext cx="7772400" cy="1829761"/>
          </a:xfrm>
        </p:spPr>
        <p:txBody>
          <a:bodyPr/>
          <a:lstStyle/>
          <a:p>
            <a:pPr algn="ctr"/>
            <a:r>
              <a:rPr lang="en-GB" sz="4400" i="1" dirty="0" smtClean="0">
                <a:solidFill>
                  <a:srgbClr val="040305"/>
                </a:solidFill>
                <a:ea typeface="MS Gothic" pitchFamily="49" charset="-128"/>
              </a:rPr>
              <a:t>Clinical Knowledge Governance</a:t>
            </a:r>
            <a:endParaRPr lang="en-US" sz="4000" i="1" dirty="0"/>
          </a:p>
        </p:txBody>
      </p:sp>
      <p:sp>
        <p:nvSpPr>
          <p:cNvPr id="2051" name="Rectangle 3"/>
          <p:cNvSpPr>
            <a:spLocks noGrp="1" noChangeArrowheads="1"/>
          </p:cNvSpPr>
          <p:nvPr>
            <p:ph type="subTitle" idx="1"/>
          </p:nvPr>
        </p:nvSpPr>
        <p:spPr>
          <a:xfrm>
            <a:off x="1043608" y="3343362"/>
            <a:ext cx="3816424" cy="1656184"/>
          </a:xfrm>
        </p:spPr>
        <p:txBody>
          <a:bodyPr>
            <a:normAutofit fontScale="92500" lnSpcReduction="20000"/>
          </a:bodyPr>
          <a:lstStyle/>
          <a:p>
            <a:pPr algn="l"/>
            <a:r>
              <a:rPr lang="en-GB" dirty="0" err="1" smtClean="0"/>
              <a:t>Dr.</a:t>
            </a:r>
            <a:r>
              <a:rPr lang="en-GB" dirty="0" smtClean="0"/>
              <a:t> Sebastian </a:t>
            </a:r>
            <a:r>
              <a:rPr lang="en-GB" dirty="0" err="1" smtClean="0"/>
              <a:t>Garde</a:t>
            </a:r>
            <a:endParaRPr lang="en-GB" dirty="0" smtClean="0"/>
          </a:p>
          <a:p>
            <a:pPr algn="l"/>
            <a:r>
              <a:rPr lang="en-GB" sz="1900" dirty="0" smtClean="0"/>
              <a:t>Ocean Informatics</a:t>
            </a:r>
          </a:p>
          <a:p>
            <a:pPr algn="l"/>
            <a:endParaRPr lang="en-GB" sz="1900" dirty="0" smtClean="0"/>
          </a:p>
          <a:p>
            <a:pPr indent="-341313" algn="l">
              <a:spcBef>
                <a:spcPts val="600"/>
              </a:spcBef>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000" dirty="0" smtClean="0"/>
              <a:t>Medinfo 2013</a:t>
            </a:r>
          </a:p>
          <a:p>
            <a:pPr indent="-341313" algn="l">
              <a:spcBef>
                <a:spcPts val="600"/>
              </a:spcBef>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000" dirty="0" smtClean="0"/>
              <a:t>Copenhagen, 19.08.2013</a:t>
            </a:r>
            <a:endParaRPr lang="de-DE" sz="2000" dirty="0"/>
          </a:p>
          <a:p>
            <a:pPr algn="l"/>
            <a:endParaRPr lang="en-GB" sz="1900" dirty="0"/>
          </a:p>
          <a:p>
            <a:pPr algn="l"/>
            <a:endParaRPr lang="en-GB" sz="1900" dirty="0" smtClean="0"/>
          </a:p>
        </p:txBody>
      </p:sp>
      <p:pic>
        <p:nvPicPr>
          <p:cNvPr id="4" name="Picture 3" descr="OI_full.png"/>
          <p:cNvPicPr>
            <a:picLocks noChangeAspect="1"/>
          </p:cNvPicPr>
          <p:nvPr/>
        </p:nvPicPr>
        <p:blipFill>
          <a:blip r:embed="rId3" cstate="print"/>
          <a:stretch>
            <a:fillRect/>
          </a:stretch>
        </p:blipFill>
        <p:spPr>
          <a:xfrm>
            <a:off x="5796136" y="3212976"/>
            <a:ext cx="2123728" cy="958478"/>
          </a:xfrm>
          <a:prstGeom prst="rect">
            <a:avLst/>
          </a:prstGeom>
        </p:spPr>
      </p:pic>
      <p:sp>
        <p:nvSpPr>
          <p:cNvPr id="7" name="Footer Placeholder 6"/>
          <p:cNvSpPr>
            <a:spLocks noGrp="1"/>
          </p:cNvSpPr>
          <p:nvPr>
            <p:ph type="ftr" sz="quarter" idx="11"/>
          </p:nvPr>
        </p:nvSpPr>
        <p:spPr/>
        <p:txBody>
          <a:bodyPr/>
          <a:lstStyle/>
          <a:p>
            <a:r>
              <a:rPr lang="en-US" altLang="en-US" smtClean="0"/>
              <a:t>Copyright 2012 Ocean Informatics</a:t>
            </a:r>
            <a:endParaRPr lang="en-US" altLang="en-US" dirty="0" smtClean="0"/>
          </a:p>
        </p:txBody>
      </p:sp>
      <p:pic>
        <p:nvPicPr>
          <p:cNvPr id="4098" name="Picture 2" descr="http://www.openehr.org/files/logodoc.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7964" y="4203534"/>
            <a:ext cx="2381250" cy="7905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de-DE"/>
          </a:p>
        </p:txBody>
      </p:sp>
      <p:sp>
        <p:nvSpPr>
          <p:cNvPr id="3" name="Footer Placeholder 2"/>
          <p:cNvSpPr>
            <a:spLocks noGrp="1"/>
          </p:cNvSpPr>
          <p:nvPr>
            <p:ph type="ftr" sz="quarter" idx="11"/>
          </p:nvPr>
        </p:nvSpPr>
        <p:spPr/>
        <p:txBody>
          <a:bodyPr/>
          <a:lstStyle/>
          <a:p>
            <a:r>
              <a:rPr lang="en-US" altLang="en-US" smtClean="0"/>
              <a:t>© 2013 Ocean Informatics</a:t>
            </a:r>
            <a:endParaRPr lang="en-US" altLang="en-US" dirty="0" smtClean="0"/>
          </a:p>
        </p:txBody>
      </p:sp>
      <p:sp>
        <p:nvSpPr>
          <p:cNvPr id="4" name="Title 3"/>
          <p:cNvSpPr>
            <a:spLocks noGrp="1"/>
          </p:cNvSpPr>
          <p:nvPr>
            <p:ph type="title"/>
          </p:nvPr>
        </p:nvSpPr>
        <p:spPr/>
        <p:txBody>
          <a:bodyPr/>
          <a:lstStyle/>
          <a:p>
            <a:r>
              <a:rPr lang="de-DE" dirty="0" smtClean="0"/>
              <a:t>Demo</a:t>
            </a:r>
            <a:endParaRPr lang="de-DE" dirty="0"/>
          </a:p>
        </p:txBody>
      </p:sp>
    </p:spTree>
    <p:extLst>
      <p:ext uri="{BB962C8B-B14F-4D97-AF65-F5344CB8AC3E}">
        <p14:creationId xmlns:p14="http://schemas.microsoft.com/office/powerpoint/2010/main" val="10716305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ChangeArrowheads="1"/>
          </p:cNvSpPr>
          <p:nvPr>
            <p:ph type="title" idx="4294967295"/>
          </p:nvPr>
        </p:nvSpPr>
        <p:spPr>
          <a:xfrm>
            <a:off x="457200" y="-15875"/>
            <a:ext cx="8213725" cy="1192213"/>
          </a:xfrm>
        </p:spPr>
        <p:txBody>
          <a:bodyPr tIns="34560"/>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dirty="0" smtClean="0"/>
              <a:t>Discussions</a:t>
            </a:r>
          </a:p>
        </p:txBody>
      </p:sp>
      <p:sp>
        <p:nvSpPr>
          <p:cNvPr id="27651" name="Rectangle 2"/>
          <p:cNvSpPr>
            <a:spLocks noGrp="1" noChangeArrowheads="1"/>
          </p:cNvSpPr>
          <p:nvPr>
            <p:ph type="body" idx="4294967295"/>
          </p:nvPr>
        </p:nvSpPr>
        <p:spPr>
          <a:xfrm>
            <a:off x="900113" y="1341438"/>
            <a:ext cx="7781925" cy="4695825"/>
          </a:xfrm>
        </p:spPr>
        <p:txBody>
          <a:bodyPr tIns="0"/>
          <a:lstStyle/>
          <a:p>
            <a:pPr eaLnBrk="1" hangingPunct="1"/>
            <a:endParaRPr lang="de-DE" altLang="de-DE" smtClean="0"/>
          </a:p>
        </p:txBody>
      </p:sp>
      <p:pic>
        <p:nvPicPr>
          <p:cNvPr id="2765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900113"/>
            <a:ext cx="8845550" cy="52435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7816849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Grp="1" noChangeArrowheads="1"/>
          </p:cNvSpPr>
          <p:nvPr>
            <p:ph type="title" idx="4294967295"/>
          </p:nvPr>
        </p:nvSpPr>
        <p:spPr>
          <a:xfrm>
            <a:off x="457200" y="-15875"/>
            <a:ext cx="8213725" cy="1192213"/>
          </a:xfrm>
        </p:spPr>
        <p:txBody>
          <a:bodyPr tIns="34560"/>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altLang="de-DE" dirty="0" smtClean="0"/>
              <a:t>Archetype Reviews</a:t>
            </a:r>
          </a:p>
        </p:txBody>
      </p:sp>
      <p:sp>
        <p:nvSpPr>
          <p:cNvPr id="26627" name="Rectangle 2"/>
          <p:cNvSpPr>
            <a:spLocks noGrp="1" noChangeArrowheads="1"/>
          </p:cNvSpPr>
          <p:nvPr>
            <p:ph type="body" idx="4294967295"/>
          </p:nvPr>
        </p:nvSpPr>
        <p:spPr>
          <a:xfrm>
            <a:off x="900113" y="1341438"/>
            <a:ext cx="7781925" cy="4695825"/>
          </a:xfrm>
        </p:spPr>
        <p:txBody>
          <a:bodyPr tIns="0"/>
          <a:lstStyle/>
          <a:p>
            <a:pPr eaLnBrk="1" hangingPunct="1"/>
            <a:endParaRPr lang="de-DE" altLang="de-DE" smtClean="0"/>
          </a:p>
        </p:txBody>
      </p:sp>
      <p:pic>
        <p:nvPicPr>
          <p:cNvPr id="2662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519" t="14636" r="36297"/>
          <a:stretch/>
        </p:blipFill>
        <p:spPr bwMode="auto">
          <a:xfrm>
            <a:off x="1331640" y="939800"/>
            <a:ext cx="6464922" cy="566442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6288026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en-US" smtClean="0"/>
              <a:t>© 2012 Ocean Informatics</a:t>
            </a:r>
            <a:endParaRPr lang="en-US" altLang="en-US" dirty="0" smtClean="0"/>
          </a:p>
        </p:txBody>
      </p:sp>
      <p:sp>
        <p:nvSpPr>
          <p:cNvPr id="4" name="Title 3"/>
          <p:cNvSpPr>
            <a:spLocks noGrp="1"/>
          </p:cNvSpPr>
          <p:nvPr>
            <p:ph type="title"/>
          </p:nvPr>
        </p:nvSpPr>
        <p:spPr/>
        <p:txBody>
          <a:bodyPr/>
          <a:lstStyle/>
          <a:p>
            <a:r>
              <a:rPr lang="de-DE" dirty="0" smtClean="0"/>
              <a:t>Template Reviews</a:t>
            </a:r>
            <a:endParaRPr lang="de-DE"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124744"/>
            <a:ext cx="7617459" cy="6823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rot="2269977">
            <a:off x="7350451" y="396142"/>
            <a:ext cx="1608134"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smtClean="0">
                <a:ln/>
                <a:solidFill>
                  <a:schemeClr val="accent3"/>
                </a:solidFill>
                <a:effectLst/>
              </a:rPr>
              <a:t>New</a:t>
            </a:r>
            <a:endParaRPr lang="en-US" sz="5400" b="1" cap="none" spc="0" dirty="0">
              <a:ln/>
              <a:solidFill>
                <a:schemeClr val="accent3"/>
              </a:solidFill>
              <a:effectLst/>
            </a:endParaRPr>
          </a:p>
        </p:txBody>
      </p:sp>
    </p:spTree>
    <p:extLst>
      <p:ext uri="{BB962C8B-B14F-4D97-AF65-F5344CB8AC3E}">
        <p14:creationId xmlns:p14="http://schemas.microsoft.com/office/powerpoint/2010/main" val="4405485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194"/>
          <a:stretch/>
        </p:blipFill>
        <p:spPr bwMode="auto">
          <a:xfrm>
            <a:off x="3615266" y="1414372"/>
            <a:ext cx="5609919" cy="543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de-DE" dirty="0" smtClean="0"/>
              <a:t>CKM Users</a:t>
            </a:r>
            <a:endParaRPr lang="de-DE" dirty="0"/>
          </a:p>
        </p:txBody>
      </p:sp>
      <p:sp>
        <p:nvSpPr>
          <p:cNvPr id="3" name="Content Placeholder 2"/>
          <p:cNvSpPr>
            <a:spLocks noGrp="1"/>
          </p:cNvSpPr>
          <p:nvPr>
            <p:ph idx="1"/>
          </p:nvPr>
        </p:nvSpPr>
        <p:spPr/>
        <p:txBody>
          <a:bodyPr>
            <a:normAutofit fontScale="92500" lnSpcReduction="10000"/>
          </a:bodyPr>
          <a:lstStyle/>
          <a:p>
            <a:r>
              <a:rPr lang="de-DE" dirty="0" smtClean="0"/>
              <a:t>International </a:t>
            </a:r>
            <a:br>
              <a:rPr lang="de-DE" dirty="0" smtClean="0"/>
            </a:br>
            <a:r>
              <a:rPr lang="de-DE" i="1" dirty="0" smtClean="0"/>
              <a:t>open</a:t>
            </a:r>
            <a:r>
              <a:rPr lang="de-DE" dirty="0" smtClean="0"/>
              <a:t>EHR CKM </a:t>
            </a:r>
            <a:br>
              <a:rPr lang="de-DE" dirty="0" smtClean="0"/>
            </a:br>
            <a:r>
              <a:rPr lang="de-DE" dirty="0" smtClean="0"/>
              <a:t>instance</a:t>
            </a:r>
          </a:p>
          <a:p>
            <a:pPr lvl="1"/>
            <a:r>
              <a:rPr lang="de-DE" dirty="0" smtClean="0"/>
              <a:t>&gt; 1000 users</a:t>
            </a:r>
          </a:p>
          <a:p>
            <a:pPr lvl="1"/>
            <a:r>
              <a:rPr lang="de-DE" dirty="0" smtClean="0"/>
              <a:t>From 80 </a:t>
            </a:r>
            <a:br>
              <a:rPr lang="de-DE" dirty="0" smtClean="0"/>
            </a:br>
            <a:r>
              <a:rPr lang="de-DE" dirty="0" smtClean="0"/>
              <a:t>countries</a:t>
            </a:r>
          </a:p>
          <a:p>
            <a:pPr lvl="1"/>
            <a:r>
              <a:rPr lang="de-DE" dirty="0" smtClean="0"/>
              <a:t>From all Health </a:t>
            </a:r>
            <a:br>
              <a:rPr lang="de-DE" dirty="0" smtClean="0"/>
            </a:br>
            <a:r>
              <a:rPr lang="de-DE" dirty="0" smtClean="0"/>
              <a:t>professions and </a:t>
            </a:r>
            <a:br>
              <a:rPr lang="de-DE" dirty="0" smtClean="0"/>
            </a:br>
            <a:r>
              <a:rPr lang="de-DE" dirty="0" smtClean="0"/>
              <a:t>many health </a:t>
            </a:r>
            <a:br>
              <a:rPr lang="de-DE" dirty="0" smtClean="0"/>
            </a:br>
            <a:r>
              <a:rPr lang="de-DE" dirty="0" smtClean="0"/>
              <a:t>domains</a:t>
            </a:r>
            <a:endParaRPr lang="de-DE" dirty="0"/>
          </a:p>
          <a:p>
            <a:endParaRPr lang="de-DE" dirty="0" smtClean="0"/>
          </a:p>
          <a:p>
            <a:r>
              <a:rPr lang="de-DE" dirty="0" smtClean="0"/>
              <a:t>Also National programs with an </a:t>
            </a:r>
            <a:br>
              <a:rPr lang="de-DE" dirty="0" smtClean="0"/>
            </a:br>
            <a:r>
              <a:rPr lang="de-DE" dirty="0" smtClean="0"/>
              <a:t>instance of CKM</a:t>
            </a:r>
            <a:endParaRPr lang="de-DE" dirty="0">
              <a:solidFill>
                <a:srgbClr val="FF0000"/>
              </a:solidFill>
            </a:endParaRPr>
          </a:p>
        </p:txBody>
      </p:sp>
      <p:sp>
        <p:nvSpPr>
          <p:cNvPr id="4" name="TextBox 3"/>
          <p:cNvSpPr txBox="1"/>
          <p:nvPr/>
        </p:nvSpPr>
        <p:spPr>
          <a:xfrm>
            <a:off x="5508104" y="1451191"/>
            <a:ext cx="1141659" cy="338554"/>
          </a:xfrm>
          <a:prstGeom prst="rect">
            <a:avLst/>
          </a:prstGeom>
          <a:noFill/>
        </p:spPr>
        <p:txBody>
          <a:bodyPr wrap="none" rtlCol="0">
            <a:spAutoFit/>
          </a:bodyPr>
          <a:lstStyle/>
          <a:p>
            <a:r>
              <a:rPr lang="de-DE" dirty="0" smtClean="0">
                <a:solidFill>
                  <a:schemeClr val="bg1">
                    <a:lumMod val="50000"/>
                  </a:schemeClr>
                </a:solidFill>
              </a:rPr>
              <a:t>Countries</a:t>
            </a:r>
            <a:endParaRPr lang="de-DE" dirty="0">
              <a:solidFill>
                <a:schemeClr val="bg1">
                  <a:lumMod val="50000"/>
                </a:schemeClr>
              </a:solidFill>
            </a:endParaRPr>
          </a:p>
        </p:txBody>
      </p:sp>
    </p:spTree>
    <p:extLst>
      <p:ext uri="{BB962C8B-B14F-4D97-AF65-F5344CB8AC3E}">
        <p14:creationId xmlns:p14="http://schemas.microsoft.com/office/powerpoint/2010/main" val="30595552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en-US" smtClean="0"/>
              <a:t>© 2012 Ocean Informatics</a:t>
            </a:r>
            <a:endParaRPr lang="en-US" altLang="en-US" dirty="0" smtClean="0"/>
          </a:p>
        </p:txBody>
      </p:sp>
      <p:sp>
        <p:nvSpPr>
          <p:cNvPr id="4" name="Title 3"/>
          <p:cNvSpPr>
            <a:spLocks noGrp="1"/>
          </p:cNvSpPr>
          <p:nvPr>
            <p:ph type="title"/>
          </p:nvPr>
        </p:nvSpPr>
        <p:spPr/>
        <p:txBody>
          <a:bodyPr>
            <a:normAutofit fontScale="90000"/>
          </a:bodyPr>
          <a:lstStyle/>
          <a:p>
            <a:r>
              <a:rPr lang="de-DE" dirty="0" smtClean="0"/>
              <a:t>Use the Same Archetypes in Various Applications, Worldwide</a:t>
            </a:r>
            <a:endParaRPr lang="de-DE"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30" t="4059" r="69080" b="82363"/>
          <a:stretch/>
        </p:blipFill>
        <p:spPr bwMode="auto">
          <a:xfrm>
            <a:off x="6228184" y="1484784"/>
            <a:ext cx="2627871" cy="82378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descr="D:\openEHR\screenshotsMEHR\mehr2.PNG"/>
          <p:cNvPicPr>
            <a:picLocks noChangeAspect="1" noChangeArrowheads="1"/>
          </p:cNvPicPr>
          <p:nvPr/>
        </p:nvPicPr>
        <p:blipFill rotWithShape="1">
          <a:blip r:embed="rId3">
            <a:extLst>
              <a:ext uri="{28A0092B-C50C-407E-A947-70E740481C1C}">
                <a14:useLocalDpi xmlns:a14="http://schemas.microsoft.com/office/drawing/2010/main" val="0"/>
              </a:ext>
            </a:extLst>
          </a:blip>
          <a:srcRect l="1599" t="2488" r="75206" b="87598"/>
          <a:stretch/>
        </p:blipFill>
        <p:spPr bwMode="auto">
          <a:xfrm>
            <a:off x="6751605" y="2988824"/>
            <a:ext cx="1771135" cy="675502"/>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1" descr="Think!EHR Platform - Mozilla Firefox"/>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32046" t="9603" r="50807" b="75434"/>
          <a:stretch/>
        </p:blipFill>
        <p:spPr>
          <a:xfrm>
            <a:off x="6809269" y="4194259"/>
            <a:ext cx="1603879" cy="818917"/>
          </a:xfrm>
        </p:spPr>
      </p:pic>
      <p:pic>
        <p:nvPicPr>
          <p:cNvPr id="8" name="Picture 7" descr="Clinical Knowledge Manager - Mozilla Firefox"/>
          <p:cNvPicPr>
            <a:picLocks noChangeAspect="1"/>
          </p:cNvPicPr>
          <p:nvPr/>
        </p:nvPicPr>
        <p:blipFill rotWithShape="1">
          <a:blip r:embed="rId5" cstate="print">
            <a:extLst>
              <a:ext uri="{28A0092B-C50C-407E-A947-70E740481C1C}">
                <a14:useLocalDpi xmlns:a14="http://schemas.microsoft.com/office/drawing/2010/main" val="0"/>
              </a:ext>
            </a:extLst>
          </a:blip>
          <a:srcRect l="13428" t="8547" r="1261"/>
          <a:stretch/>
        </p:blipFill>
        <p:spPr>
          <a:xfrm>
            <a:off x="211405" y="2160851"/>
            <a:ext cx="5152683" cy="3232213"/>
          </a:xfrm>
          <a:prstGeom prst="rect">
            <a:avLst/>
          </a:prstGeom>
        </p:spPr>
      </p:pic>
      <p:sp>
        <p:nvSpPr>
          <p:cNvPr id="9" name="Right Arrow 8"/>
          <p:cNvSpPr/>
          <p:nvPr/>
        </p:nvSpPr>
        <p:spPr>
          <a:xfrm>
            <a:off x="5364088" y="3088262"/>
            <a:ext cx="1080120"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ight Arrow 9"/>
          <p:cNvSpPr/>
          <p:nvPr/>
        </p:nvSpPr>
        <p:spPr>
          <a:xfrm rot="19518782">
            <a:off x="5215997" y="2020537"/>
            <a:ext cx="1080120"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ight Arrow 10"/>
          <p:cNvSpPr/>
          <p:nvPr/>
        </p:nvSpPr>
        <p:spPr>
          <a:xfrm rot="1653367">
            <a:off x="5364088" y="4078213"/>
            <a:ext cx="1080120"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Right Arrow 11"/>
          <p:cNvSpPr/>
          <p:nvPr/>
        </p:nvSpPr>
        <p:spPr>
          <a:xfrm rot="2057411">
            <a:off x="5318035" y="5088610"/>
            <a:ext cx="1080120"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Box 12"/>
          <p:cNvSpPr txBox="1"/>
          <p:nvPr/>
        </p:nvSpPr>
        <p:spPr>
          <a:xfrm>
            <a:off x="6804248" y="5580320"/>
            <a:ext cx="569387" cy="646331"/>
          </a:xfrm>
          <a:prstGeom prst="rect">
            <a:avLst/>
          </a:prstGeom>
          <a:noFill/>
        </p:spPr>
        <p:txBody>
          <a:bodyPr wrap="none" rtlCol="0">
            <a:spAutoFit/>
          </a:bodyPr>
          <a:lstStyle/>
          <a:p>
            <a:r>
              <a:rPr lang="de-DE" sz="3600" dirty="0" smtClean="0"/>
              <a:t>...</a:t>
            </a:r>
            <a:endParaRPr lang="de-DE" sz="3600" dirty="0"/>
          </a:p>
        </p:txBody>
      </p:sp>
    </p:spTree>
    <p:extLst>
      <p:ext uri="{BB962C8B-B14F-4D97-AF65-F5344CB8AC3E}">
        <p14:creationId xmlns:p14="http://schemas.microsoft.com/office/powerpoint/2010/main" val="7567918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p:cNvPicPr>
            <a:picLocks noChangeAspect="1" noChangeArrowheads="1"/>
          </p:cNvPicPr>
          <p:nvPr/>
        </p:nvPicPr>
        <p:blipFill>
          <a:blip r:embed="rId3">
            <a:extLst>
              <a:ext uri="{28A0092B-C50C-407E-A947-70E740481C1C}">
                <a14:useLocalDpi xmlns:a14="http://schemas.microsoft.com/office/drawing/2010/main" val="0"/>
              </a:ext>
            </a:extLst>
          </a:blip>
          <a:srcRect l="10237" t="12022" r="11418" b="22418"/>
          <a:stretch>
            <a:fillRect/>
          </a:stretch>
        </p:blipFill>
        <p:spPr bwMode="auto">
          <a:xfrm>
            <a:off x="0" y="1087438"/>
            <a:ext cx="6948488" cy="5210175"/>
          </a:xfrm>
          <a:prstGeom prst="rect">
            <a:avLst/>
          </a:prstGeom>
          <a:noFill/>
          <a:ln>
            <a:noFill/>
          </a:ln>
          <a:effectLst/>
          <a:extLst>
            <a:ext uri="{909E8E84-426E-40DD-AFC4-6F175D3DCCD1}">
              <a14:hiddenFill xmlns:a14="http://schemas.microsoft.com/office/drawing/2010/main">
                <a:blipFill dpi="0" rotWithShape="0">
                  <a:blip/>
                  <a:srcRect l="10237" t="12022" r="11418" b="22418"/>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2" name="Rectangle 2"/>
          <p:cNvSpPr>
            <a:spLocks noChangeArrowheads="1"/>
          </p:cNvSpPr>
          <p:nvPr/>
        </p:nvSpPr>
        <p:spPr bwMode="auto">
          <a:xfrm>
            <a:off x="1476375" y="1735138"/>
            <a:ext cx="5400675" cy="3960812"/>
          </a:xfrm>
          <a:prstGeom prst="rect">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20483" name="Rectangle 3"/>
          <p:cNvSpPr>
            <a:spLocks noChangeArrowheads="1"/>
          </p:cNvSpPr>
          <p:nvPr/>
        </p:nvSpPr>
        <p:spPr bwMode="auto">
          <a:xfrm>
            <a:off x="1431925" y="2109788"/>
            <a:ext cx="3500438" cy="3671887"/>
          </a:xfrm>
          <a:prstGeom prst="rect">
            <a:avLst/>
          </a:prstGeom>
          <a:solidFill>
            <a:srgbClr val="00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5pPr>
            <a:lvl6pPr marL="2514600" indent="-228600" defTabSz="449263" fontAlgn="base">
              <a:lnSpc>
                <a:spcPct val="81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6pPr>
            <a:lvl7pPr marL="2971800" indent="-228600" defTabSz="449263" fontAlgn="base">
              <a:lnSpc>
                <a:spcPct val="81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7pPr>
            <a:lvl8pPr marL="3429000" indent="-228600" defTabSz="449263" fontAlgn="base">
              <a:lnSpc>
                <a:spcPct val="81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8pPr>
            <a:lvl9pPr marL="3886200" indent="-228600" defTabSz="449263" fontAlgn="base">
              <a:lnSpc>
                <a:spcPct val="81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9pPr>
          </a:lstStyle>
          <a:p>
            <a:pPr algn="r">
              <a:lnSpc>
                <a:spcPct val="100000"/>
              </a:lnSpc>
              <a:buClrTx/>
              <a:buFontTx/>
              <a:buNone/>
            </a:pPr>
            <a:r>
              <a:rPr lang="en-GB" altLang="de-DE" sz="2400">
                <a:solidFill>
                  <a:srgbClr val="FFFFFF"/>
                </a:solidFill>
                <a:latin typeface="Arial Unicode MS" charset="0"/>
              </a:rPr>
              <a:t>ISO</a:t>
            </a:r>
          </a:p>
          <a:p>
            <a:pPr algn="r">
              <a:lnSpc>
                <a:spcPct val="100000"/>
              </a:lnSpc>
              <a:buClrTx/>
              <a:buFontTx/>
              <a:buNone/>
            </a:pPr>
            <a:endParaRPr lang="en-GB" altLang="de-DE" sz="2400">
              <a:solidFill>
                <a:srgbClr val="FFFFFF"/>
              </a:solidFill>
              <a:latin typeface="Arial Unicode MS" charset="0"/>
            </a:endParaRPr>
          </a:p>
          <a:p>
            <a:pPr algn="r">
              <a:lnSpc>
                <a:spcPct val="100000"/>
              </a:lnSpc>
              <a:buClrTx/>
              <a:buFontTx/>
              <a:buNone/>
            </a:pPr>
            <a:endParaRPr lang="en-GB" altLang="de-DE" sz="2400">
              <a:solidFill>
                <a:srgbClr val="FFFFFF"/>
              </a:solidFill>
              <a:latin typeface="Arial Unicode MS" charset="0"/>
            </a:endParaRPr>
          </a:p>
          <a:p>
            <a:pPr algn="r">
              <a:lnSpc>
                <a:spcPct val="100000"/>
              </a:lnSpc>
              <a:buClrTx/>
              <a:buFontTx/>
              <a:buNone/>
            </a:pPr>
            <a:endParaRPr lang="en-GB" altLang="de-DE" sz="2400">
              <a:solidFill>
                <a:srgbClr val="FFFFFF"/>
              </a:solidFill>
              <a:latin typeface="Arial Unicode MS" charset="0"/>
            </a:endParaRPr>
          </a:p>
          <a:p>
            <a:pPr algn="r">
              <a:lnSpc>
                <a:spcPct val="100000"/>
              </a:lnSpc>
              <a:buClrTx/>
              <a:buFontTx/>
              <a:buNone/>
            </a:pPr>
            <a:endParaRPr lang="en-GB" altLang="de-DE" sz="2400">
              <a:solidFill>
                <a:srgbClr val="FFFFFF"/>
              </a:solidFill>
              <a:latin typeface="Arial Unicode MS" charset="0"/>
            </a:endParaRPr>
          </a:p>
          <a:p>
            <a:pPr algn="r">
              <a:lnSpc>
                <a:spcPct val="100000"/>
              </a:lnSpc>
              <a:buClrTx/>
              <a:buFontTx/>
              <a:buNone/>
            </a:pPr>
            <a:endParaRPr lang="en-GB" altLang="de-DE" sz="2400">
              <a:solidFill>
                <a:srgbClr val="FFFFFF"/>
              </a:solidFill>
              <a:latin typeface="Arial Unicode MS" charset="0"/>
            </a:endParaRPr>
          </a:p>
          <a:p>
            <a:pPr algn="r">
              <a:lnSpc>
                <a:spcPct val="100000"/>
              </a:lnSpc>
              <a:buClrTx/>
              <a:buFontTx/>
              <a:buNone/>
            </a:pPr>
            <a:endParaRPr lang="en-GB" altLang="de-DE" sz="2400">
              <a:solidFill>
                <a:srgbClr val="FFFFFF"/>
              </a:solidFill>
              <a:latin typeface="Arial Unicode MS" charset="0"/>
            </a:endParaRPr>
          </a:p>
          <a:p>
            <a:pPr algn="r">
              <a:lnSpc>
                <a:spcPct val="100000"/>
              </a:lnSpc>
              <a:buClrTx/>
              <a:buFontTx/>
              <a:buNone/>
            </a:pPr>
            <a:endParaRPr lang="en-GB" altLang="de-DE" sz="2400">
              <a:solidFill>
                <a:srgbClr val="FFFFFF"/>
              </a:solidFill>
              <a:latin typeface="Arial Unicode MS" charset="0"/>
            </a:endParaRPr>
          </a:p>
          <a:p>
            <a:pPr algn="r">
              <a:lnSpc>
                <a:spcPct val="100000"/>
              </a:lnSpc>
              <a:buClrTx/>
              <a:buFontTx/>
              <a:buNone/>
            </a:pPr>
            <a:endParaRPr lang="en-GB" altLang="de-DE" sz="2400">
              <a:solidFill>
                <a:srgbClr val="FFFFFF"/>
              </a:solidFill>
              <a:latin typeface="Arial Unicode MS" charset="0"/>
            </a:endParaRPr>
          </a:p>
        </p:txBody>
      </p:sp>
      <p:sp>
        <p:nvSpPr>
          <p:cNvPr id="20484" name="Rectangle 4"/>
          <p:cNvSpPr>
            <a:spLocks noGrp="1" noChangeArrowheads="1"/>
          </p:cNvSpPr>
          <p:nvPr>
            <p:ph type="title" idx="4294967295"/>
          </p:nvPr>
        </p:nvSpPr>
        <p:spPr>
          <a:xfrm>
            <a:off x="457200" y="66675"/>
            <a:ext cx="8218488" cy="1160463"/>
          </a:xfrm>
          <a:ln/>
        </p:spPr>
        <p:txBody>
          <a:bodyPr/>
          <a:lstStyle/>
          <a:p>
            <a:pP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de-DE" sz="3500" dirty="0"/>
              <a:t>Designing </a:t>
            </a:r>
            <a:r>
              <a:rPr lang="en-GB" altLang="de-DE" sz="3500" dirty="0" smtClean="0"/>
              <a:t>Archetypes Beyond Your Realm of Influence</a:t>
            </a:r>
            <a:endParaRPr lang="en-GB" altLang="de-DE" sz="3500" dirty="0"/>
          </a:p>
        </p:txBody>
      </p:sp>
      <p:sp>
        <p:nvSpPr>
          <p:cNvPr id="20485" name="Rectangle 5"/>
          <p:cNvSpPr>
            <a:spLocks noChangeArrowheads="1"/>
          </p:cNvSpPr>
          <p:nvPr/>
        </p:nvSpPr>
        <p:spPr bwMode="auto">
          <a:xfrm>
            <a:off x="1481138" y="2176463"/>
            <a:ext cx="2620962" cy="3529012"/>
          </a:xfrm>
          <a:prstGeom prst="rect">
            <a:avLst/>
          </a:prstGeom>
          <a:solidFill>
            <a:srgbClr val="3A75C4"/>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5pPr>
            <a:lvl6pPr marL="2514600" indent="-228600" defTabSz="449263" fontAlgn="base">
              <a:lnSpc>
                <a:spcPct val="81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6pPr>
            <a:lvl7pPr marL="2971800" indent="-228600" defTabSz="449263" fontAlgn="base">
              <a:lnSpc>
                <a:spcPct val="81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7pPr>
            <a:lvl8pPr marL="3429000" indent="-228600" defTabSz="449263" fontAlgn="base">
              <a:lnSpc>
                <a:spcPct val="81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8pPr>
            <a:lvl9pPr marL="3886200" indent="-228600" defTabSz="449263" fontAlgn="base">
              <a:lnSpc>
                <a:spcPct val="81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9pPr>
          </a:lstStyle>
          <a:p>
            <a:pPr algn="ctr">
              <a:lnSpc>
                <a:spcPct val="100000"/>
              </a:lnSpc>
              <a:buClrTx/>
              <a:buFontTx/>
              <a:buNone/>
            </a:pPr>
            <a:r>
              <a:rPr lang="en-GB" altLang="de-DE" sz="2000" i="1">
                <a:solidFill>
                  <a:srgbClr val="FFFFFF"/>
                </a:solidFill>
                <a:latin typeface="Arial Unicode MS" charset="0"/>
              </a:rPr>
              <a:t>open</a:t>
            </a:r>
            <a:r>
              <a:rPr lang="en-GB" altLang="de-DE" sz="2000">
                <a:solidFill>
                  <a:srgbClr val="FFFFFF"/>
                </a:solidFill>
                <a:latin typeface="Arial Unicode MS" charset="0"/>
              </a:rPr>
              <a:t>EHR foundation</a:t>
            </a:r>
          </a:p>
          <a:p>
            <a:pPr algn="ctr">
              <a:lnSpc>
                <a:spcPct val="100000"/>
              </a:lnSpc>
              <a:buClrTx/>
              <a:buFontTx/>
              <a:buNone/>
            </a:pPr>
            <a:endParaRPr lang="en-GB" altLang="de-DE" sz="2000">
              <a:solidFill>
                <a:srgbClr val="FFFFFF"/>
              </a:solidFill>
              <a:latin typeface="Arial Unicode MS" charset="0"/>
            </a:endParaRPr>
          </a:p>
          <a:p>
            <a:pPr algn="ctr">
              <a:lnSpc>
                <a:spcPct val="100000"/>
              </a:lnSpc>
              <a:buClrTx/>
              <a:buFontTx/>
              <a:buNone/>
            </a:pPr>
            <a:endParaRPr lang="en-GB" altLang="de-DE" sz="2000">
              <a:solidFill>
                <a:srgbClr val="FFFFFF"/>
              </a:solidFill>
              <a:latin typeface="Arial Unicode MS" charset="0"/>
            </a:endParaRPr>
          </a:p>
          <a:p>
            <a:pPr algn="ctr">
              <a:lnSpc>
                <a:spcPct val="100000"/>
              </a:lnSpc>
              <a:buClrTx/>
              <a:buFontTx/>
              <a:buNone/>
            </a:pPr>
            <a:endParaRPr lang="en-GB" altLang="de-DE" sz="2000">
              <a:solidFill>
                <a:srgbClr val="FFFFFF"/>
              </a:solidFill>
              <a:latin typeface="Arial Unicode MS" charset="0"/>
            </a:endParaRPr>
          </a:p>
          <a:p>
            <a:pPr algn="ctr">
              <a:lnSpc>
                <a:spcPct val="100000"/>
              </a:lnSpc>
              <a:buClrTx/>
              <a:buFontTx/>
              <a:buNone/>
            </a:pPr>
            <a:endParaRPr lang="en-GB" altLang="de-DE" sz="2000">
              <a:solidFill>
                <a:srgbClr val="FFFFFF"/>
              </a:solidFill>
              <a:latin typeface="Arial Unicode MS" charset="0"/>
            </a:endParaRPr>
          </a:p>
          <a:p>
            <a:pPr algn="ctr">
              <a:lnSpc>
                <a:spcPct val="100000"/>
              </a:lnSpc>
              <a:buClrTx/>
              <a:buFontTx/>
              <a:buNone/>
            </a:pPr>
            <a:endParaRPr lang="en-GB" altLang="de-DE" sz="2000">
              <a:solidFill>
                <a:srgbClr val="FFFFFF"/>
              </a:solidFill>
              <a:latin typeface="Arial Unicode MS" charset="0"/>
            </a:endParaRPr>
          </a:p>
          <a:p>
            <a:pPr algn="ctr">
              <a:lnSpc>
                <a:spcPct val="100000"/>
              </a:lnSpc>
              <a:buClrTx/>
              <a:buFontTx/>
              <a:buNone/>
            </a:pPr>
            <a:endParaRPr lang="en-GB" altLang="de-DE" sz="2000">
              <a:solidFill>
                <a:srgbClr val="FFFFFF"/>
              </a:solidFill>
              <a:latin typeface="Arial Unicode MS" charset="0"/>
            </a:endParaRPr>
          </a:p>
          <a:p>
            <a:pPr algn="ctr">
              <a:lnSpc>
                <a:spcPct val="100000"/>
              </a:lnSpc>
              <a:buClrTx/>
              <a:buFontTx/>
              <a:buNone/>
            </a:pPr>
            <a:endParaRPr lang="en-GB" altLang="de-DE" sz="2000">
              <a:solidFill>
                <a:srgbClr val="FFFFFF"/>
              </a:solidFill>
              <a:latin typeface="Arial Unicode MS" charset="0"/>
            </a:endParaRPr>
          </a:p>
          <a:p>
            <a:pPr algn="ctr">
              <a:lnSpc>
                <a:spcPct val="100000"/>
              </a:lnSpc>
              <a:buClrTx/>
              <a:buFontTx/>
              <a:buNone/>
            </a:pPr>
            <a:endParaRPr lang="en-GB" altLang="de-DE" sz="2000">
              <a:solidFill>
                <a:srgbClr val="FFFFFF"/>
              </a:solidFill>
              <a:latin typeface="Arial Unicode MS" charset="0"/>
            </a:endParaRPr>
          </a:p>
          <a:p>
            <a:pPr algn="ctr">
              <a:lnSpc>
                <a:spcPct val="100000"/>
              </a:lnSpc>
              <a:buClrTx/>
              <a:buFontTx/>
              <a:buNone/>
            </a:pPr>
            <a:endParaRPr lang="en-GB" altLang="de-DE" sz="2000">
              <a:solidFill>
                <a:srgbClr val="FFFFFF"/>
              </a:solidFill>
              <a:latin typeface="Arial Unicode MS" charset="0"/>
            </a:endParaRPr>
          </a:p>
        </p:txBody>
      </p:sp>
      <p:sp>
        <p:nvSpPr>
          <p:cNvPr id="20486" name="Rectangle 6"/>
          <p:cNvSpPr>
            <a:spLocks noChangeArrowheads="1"/>
          </p:cNvSpPr>
          <p:nvPr/>
        </p:nvSpPr>
        <p:spPr bwMode="auto">
          <a:xfrm>
            <a:off x="1476375" y="3060700"/>
            <a:ext cx="3382963" cy="2665413"/>
          </a:xfrm>
          <a:prstGeom prst="rect">
            <a:avLst/>
          </a:prstGeom>
          <a:solidFill>
            <a:srgbClr val="FF66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5pPr>
            <a:lvl6pPr marL="2514600" indent="-228600" defTabSz="449263" fontAlgn="base">
              <a:lnSpc>
                <a:spcPct val="81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6pPr>
            <a:lvl7pPr marL="2971800" indent="-228600" defTabSz="449263" fontAlgn="base">
              <a:lnSpc>
                <a:spcPct val="81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7pPr>
            <a:lvl8pPr marL="3429000" indent="-228600" defTabSz="449263" fontAlgn="base">
              <a:lnSpc>
                <a:spcPct val="81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8pPr>
            <a:lvl9pPr marL="3886200" indent="-228600" defTabSz="449263" fontAlgn="base">
              <a:lnSpc>
                <a:spcPct val="81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9pPr>
          </a:lstStyle>
          <a:p>
            <a:pPr algn="r">
              <a:lnSpc>
                <a:spcPct val="100000"/>
              </a:lnSpc>
              <a:buClrTx/>
              <a:buFontTx/>
              <a:buNone/>
            </a:pPr>
            <a:r>
              <a:rPr lang="en-GB" altLang="de-DE" sz="2000">
                <a:solidFill>
                  <a:srgbClr val="FFFFFF"/>
                </a:solidFill>
                <a:latin typeface="Arial Unicode MS" charset="0"/>
              </a:rPr>
              <a:t>SA,</a:t>
            </a:r>
          </a:p>
          <a:p>
            <a:pPr algn="r">
              <a:lnSpc>
                <a:spcPct val="100000"/>
              </a:lnSpc>
              <a:buClrTx/>
              <a:buFontTx/>
              <a:buNone/>
            </a:pPr>
            <a:r>
              <a:rPr lang="en-GB" altLang="de-DE" sz="2000">
                <a:solidFill>
                  <a:srgbClr val="FFFFFF"/>
                </a:solidFill>
                <a:latin typeface="Arial Unicode MS" charset="0"/>
              </a:rPr>
              <a:t>DIN, </a:t>
            </a:r>
            <a:br>
              <a:rPr lang="en-GB" altLang="de-DE" sz="2000">
                <a:solidFill>
                  <a:srgbClr val="FFFFFF"/>
                </a:solidFill>
                <a:latin typeface="Arial Unicode MS" charset="0"/>
              </a:rPr>
            </a:br>
            <a:r>
              <a:rPr lang="en-GB" altLang="de-DE" sz="2000">
                <a:solidFill>
                  <a:srgbClr val="FFFFFF"/>
                </a:solidFill>
                <a:latin typeface="Arial Unicode MS" charset="0"/>
              </a:rPr>
              <a:t>... </a:t>
            </a:r>
          </a:p>
        </p:txBody>
      </p:sp>
      <p:sp>
        <p:nvSpPr>
          <p:cNvPr id="20487" name="Rectangle 7"/>
          <p:cNvSpPr>
            <a:spLocks noChangeArrowheads="1"/>
          </p:cNvSpPr>
          <p:nvPr/>
        </p:nvSpPr>
        <p:spPr bwMode="auto">
          <a:xfrm>
            <a:off x="1547813" y="3073400"/>
            <a:ext cx="2519362" cy="1785938"/>
          </a:xfrm>
          <a:prstGeom prst="rect">
            <a:avLst/>
          </a:prstGeom>
          <a:solidFill>
            <a:srgbClr val="CCCC0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5pPr>
            <a:lvl6pPr marL="2514600" indent="-228600" defTabSz="449263" fontAlgn="base">
              <a:lnSpc>
                <a:spcPct val="81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6pPr>
            <a:lvl7pPr marL="2971800" indent="-228600" defTabSz="449263" fontAlgn="base">
              <a:lnSpc>
                <a:spcPct val="81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7pPr>
            <a:lvl8pPr marL="3429000" indent="-228600" defTabSz="449263" fontAlgn="base">
              <a:lnSpc>
                <a:spcPct val="81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8pPr>
            <a:lvl9pPr marL="3886200" indent="-228600" defTabSz="449263" fontAlgn="base">
              <a:lnSpc>
                <a:spcPct val="81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9pPr>
          </a:lstStyle>
          <a:p>
            <a:pPr algn="r">
              <a:lnSpc>
                <a:spcPct val="100000"/>
              </a:lnSpc>
              <a:buClrTx/>
              <a:buFontTx/>
              <a:buNone/>
            </a:pPr>
            <a:r>
              <a:rPr lang="en-GB" altLang="de-DE" sz="2000" dirty="0">
                <a:solidFill>
                  <a:srgbClr val="FFFFFF"/>
                </a:solidFill>
                <a:latin typeface="Arial Unicode MS" charset="0"/>
              </a:rPr>
              <a:t>SKL,</a:t>
            </a:r>
          </a:p>
          <a:p>
            <a:pPr algn="r">
              <a:lnSpc>
                <a:spcPct val="100000"/>
              </a:lnSpc>
              <a:buClrTx/>
              <a:buFontTx/>
              <a:buNone/>
            </a:pPr>
            <a:r>
              <a:rPr lang="en-GB" altLang="de-DE" sz="2000" dirty="0">
                <a:solidFill>
                  <a:srgbClr val="FFFFFF"/>
                </a:solidFill>
                <a:latin typeface="Arial Unicode MS" charset="0"/>
              </a:rPr>
              <a:t>NHS,</a:t>
            </a:r>
          </a:p>
          <a:p>
            <a:pPr algn="r">
              <a:lnSpc>
                <a:spcPct val="100000"/>
              </a:lnSpc>
              <a:buClrTx/>
              <a:buFontTx/>
              <a:buNone/>
            </a:pPr>
            <a:r>
              <a:rPr lang="en-GB" altLang="de-DE" sz="2000" dirty="0" err="1">
                <a:solidFill>
                  <a:srgbClr val="FFFFFF"/>
                </a:solidFill>
                <a:latin typeface="Arial Unicode MS" charset="0"/>
              </a:rPr>
              <a:t>NeHTA</a:t>
            </a:r>
            <a:r>
              <a:rPr lang="en-GB" altLang="de-DE" sz="2000" dirty="0">
                <a:solidFill>
                  <a:srgbClr val="FFFFFF"/>
                </a:solidFill>
                <a:latin typeface="Arial Unicode MS" charset="0"/>
              </a:rPr>
              <a:t>,</a:t>
            </a:r>
          </a:p>
          <a:p>
            <a:pPr algn="r">
              <a:lnSpc>
                <a:spcPct val="100000"/>
              </a:lnSpc>
              <a:buClrTx/>
              <a:buFontTx/>
              <a:buNone/>
            </a:pPr>
            <a:r>
              <a:rPr lang="en-GB" altLang="de-DE" sz="2000" dirty="0">
                <a:solidFill>
                  <a:srgbClr val="FFFFFF"/>
                </a:solidFill>
                <a:latin typeface="Arial Unicode MS" charset="0"/>
              </a:rPr>
              <a:t>AIHW,</a:t>
            </a:r>
          </a:p>
          <a:p>
            <a:pPr algn="r">
              <a:lnSpc>
                <a:spcPct val="100000"/>
              </a:lnSpc>
              <a:buClrTx/>
              <a:buFontTx/>
              <a:buNone/>
            </a:pPr>
            <a:r>
              <a:rPr lang="en-GB" altLang="de-DE" sz="2000" dirty="0">
                <a:solidFill>
                  <a:srgbClr val="FFFFFF"/>
                </a:solidFill>
                <a:latin typeface="Arial Unicode MS" charset="0"/>
              </a:rPr>
              <a:t>DIMDI,</a:t>
            </a:r>
          </a:p>
          <a:p>
            <a:pPr algn="r">
              <a:lnSpc>
                <a:spcPct val="100000"/>
              </a:lnSpc>
              <a:buClrTx/>
              <a:buFontTx/>
              <a:buNone/>
            </a:pPr>
            <a:r>
              <a:rPr lang="en-GB" altLang="de-DE" sz="2000" dirty="0">
                <a:solidFill>
                  <a:srgbClr val="FFFFFF"/>
                </a:solidFill>
                <a:latin typeface="Arial Unicode MS" charset="0"/>
              </a:rPr>
              <a:t>…    </a:t>
            </a:r>
          </a:p>
        </p:txBody>
      </p:sp>
      <p:sp>
        <p:nvSpPr>
          <p:cNvPr id="20488" name="Rectangle 8"/>
          <p:cNvSpPr>
            <a:spLocks noChangeArrowheads="1"/>
          </p:cNvSpPr>
          <p:nvPr/>
        </p:nvSpPr>
        <p:spPr bwMode="auto">
          <a:xfrm>
            <a:off x="1581150" y="3189288"/>
            <a:ext cx="1439863" cy="1511300"/>
          </a:xfrm>
          <a:prstGeom prst="rect">
            <a:avLst/>
          </a:prstGeom>
          <a:solidFill>
            <a:srgbClr val="993366"/>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5pPr>
            <a:lvl6pPr marL="2514600" indent="-228600" defTabSz="449263" fontAlgn="base">
              <a:lnSpc>
                <a:spcPct val="81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6pPr>
            <a:lvl7pPr marL="2971800" indent="-228600" defTabSz="449263" fontAlgn="base">
              <a:lnSpc>
                <a:spcPct val="81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7pPr>
            <a:lvl8pPr marL="3429000" indent="-228600" defTabSz="449263" fontAlgn="base">
              <a:lnSpc>
                <a:spcPct val="81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8pPr>
            <a:lvl9pPr marL="3886200" indent="-228600" defTabSz="449263" fontAlgn="base">
              <a:lnSpc>
                <a:spcPct val="81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9pPr>
          </a:lstStyle>
          <a:p>
            <a:pPr algn="ctr">
              <a:lnSpc>
                <a:spcPct val="100000"/>
              </a:lnSpc>
              <a:buClrTx/>
              <a:buFontTx/>
              <a:buNone/>
            </a:pPr>
            <a:r>
              <a:rPr lang="en-GB" altLang="de-DE" sz="2000">
                <a:solidFill>
                  <a:srgbClr val="FFFFFF"/>
                </a:solidFill>
                <a:latin typeface="Arial Unicode MS" charset="0"/>
              </a:rPr>
              <a:t>Medical </a:t>
            </a:r>
            <a:br>
              <a:rPr lang="en-GB" altLang="de-DE" sz="2000">
                <a:solidFill>
                  <a:srgbClr val="FFFFFF"/>
                </a:solidFill>
                <a:latin typeface="Arial Unicode MS" charset="0"/>
              </a:rPr>
            </a:br>
            <a:r>
              <a:rPr lang="en-GB" altLang="de-DE" sz="2000">
                <a:solidFill>
                  <a:srgbClr val="FFFFFF"/>
                </a:solidFill>
                <a:latin typeface="Arial Unicode MS" charset="0"/>
              </a:rPr>
              <a:t>Colleges,</a:t>
            </a:r>
          </a:p>
          <a:p>
            <a:pPr algn="ctr">
              <a:lnSpc>
                <a:spcPct val="100000"/>
              </a:lnSpc>
              <a:buClrTx/>
              <a:buFontTx/>
              <a:buNone/>
            </a:pPr>
            <a:r>
              <a:rPr lang="en-GB" altLang="de-DE" sz="2000">
                <a:solidFill>
                  <a:srgbClr val="FFFFFF"/>
                </a:solidFill>
                <a:latin typeface="Arial Unicode MS" charset="0"/>
              </a:rPr>
              <a:t>NNO</a:t>
            </a:r>
          </a:p>
        </p:txBody>
      </p:sp>
      <p:sp>
        <p:nvSpPr>
          <p:cNvPr id="20489" name="Oval 9"/>
          <p:cNvSpPr>
            <a:spLocks noChangeArrowheads="1"/>
          </p:cNvSpPr>
          <p:nvPr/>
        </p:nvSpPr>
        <p:spPr bwMode="auto">
          <a:xfrm>
            <a:off x="1619250" y="4857750"/>
            <a:ext cx="2305050" cy="647700"/>
          </a:xfrm>
          <a:prstGeom prst="ellipse">
            <a:avLst/>
          </a:prstGeom>
          <a:solidFill>
            <a:srgbClr val="80808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5pPr>
            <a:lvl6pPr marL="2514600" indent="-228600" defTabSz="449263" fontAlgn="base">
              <a:lnSpc>
                <a:spcPct val="81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6pPr>
            <a:lvl7pPr marL="2971800" indent="-228600" defTabSz="449263" fontAlgn="base">
              <a:lnSpc>
                <a:spcPct val="81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7pPr>
            <a:lvl8pPr marL="3429000" indent="-228600" defTabSz="449263" fontAlgn="base">
              <a:lnSpc>
                <a:spcPct val="81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8pPr>
            <a:lvl9pPr marL="3886200" indent="-228600" defTabSz="449263" fontAlgn="base">
              <a:lnSpc>
                <a:spcPct val="81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9pPr>
          </a:lstStyle>
          <a:p>
            <a:pPr algn="ctr">
              <a:lnSpc>
                <a:spcPct val="100000"/>
              </a:lnSpc>
              <a:buClrTx/>
              <a:buFontTx/>
              <a:buNone/>
            </a:pPr>
            <a:r>
              <a:rPr lang="en-GB" altLang="de-DE" sz="2000">
                <a:solidFill>
                  <a:srgbClr val="FFFFFF"/>
                </a:solidFill>
                <a:latin typeface="Arial Unicode MS" charset="0"/>
              </a:rPr>
              <a:t>Local Provider A</a:t>
            </a:r>
          </a:p>
        </p:txBody>
      </p:sp>
      <p:sp>
        <p:nvSpPr>
          <p:cNvPr id="20490" name="Text Box 10"/>
          <p:cNvSpPr txBox="1">
            <a:spLocks noChangeArrowheads="1"/>
          </p:cNvSpPr>
          <p:nvPr/>
        </p:nvSpPr>
        <p:spPr bwMode="auto">
          <a:xfrm>
            <a:off x="5508625" y="2779713"/>
            <a:ext cx="3408363" cy="1557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5pPr>
            <a:lvl6pPr marL="2514600" indent="-228600" defTabSz="449263" fontAlgn="base">
              <a:lnSpc>
                <a:spcPct val="81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6pPr>
            <a:lvl7pPr marL="2971800" indent="-228600" defTabSz="449263" fontAlgn="base">
              <a:lnSpc>
                <a:spcPct val="81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7pPr>
            <a:lvl8pPr marL="3429000" indent="-228600" defTabSz="449263" fontAlgn="base">
              <a:lnSpc>
                <a:spcPct val="81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8pPr>
            <a:lvl9pPr marL="3886200" indent="-228600" defTabSz="449263" fontAlgn="base">
              <a:lnSpc>
                <a:spcPct val="81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9pPr>
          </a:lstStyle>
          <a:p>
            <a:pPr algn="r">
              <a:lnSpc>
                <a:spcPct val="100000"/>
              </a:lnSpc>
              <a:buClrTx/>
              <a:buFontTx/>
              <a:buNone/>
            </a:pPr>
            <a:r>
              <a:rPr lang="en-GB" altLang="de-DE" sz="2400"/>
              <a:t>It’s </a:t>
            </a:r>
            <a:r>
              <a:rPr lang="en-GB" altLang="de-DE" sz="2400" i="1"/>
              <a:t>international</a:t>
            </a:r>
            <a:r>
              <a:rPr lang="en-GB" altLang="de-DE" sz="2400"/>
              <a:t>…</a:t>
            </a:r>
            <a:br>
              <a:rPr lang="en-GB" altLang="de-DE" sz="2400"/>
            </a:br>
            <a:r>
              <a:rPr lang="en-GB" altLang="de-DE" sz="2400"/>
              <a:t>...but needs to be supported by </a:t>
            </a:r>
            <a:r>
              <a:rPr lang="en-GB" altLang="de-DE" sz="2400" i="1"/>
              <a:t>national</a:t>
            </a:r>
            <a:r>
              <a:rPr lang="en-GB" altLang="de-DE" sz="2400"/>
              <a:t> organisations </a:t>
            </a:r>
          </a:p>
        </p:txBody>
      </p:sp>
      <p:sp>
        <p:nvSpPr>
          <p:cNvPr id="20491" name="Oval 11"/>
          <p:cNvSpPr>
            <a:spLocks noChangeArrowheads="1"/>
          </p:cNvSpPr>
          <p:nvPr/>
        </p:nvSpPr>
        <p:spPr bwMode="auto">
          <a:xfrm>
            <a:off x="1690688" y="4929188"/>
            <a:ext cx="2305050" cy="647700"/>
          </a:xfrm>
          <a:prstGeom prst="ellipse">
            <a:avLst/>
          </a:prstGeom>
          <a:solidFill>
            <a:srgbClr val="80808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5pPr>
            <a:lvl6pPr marL="2514600" indent="-228600" defTabSz="449263" fontAlgn="base">
              <a:lnSpc>
                <a:spcPct val="81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6pPr>
            <a:lvl7pPr marL="2971800" indent="-228600" defTabSz="449263" fontAlgn="base">
              <a:lnSpc>
                <a:spcPct val="81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7pPr>
            <a:lvl8pPr marL="3429000" indent="-228600" defTabSz="449263" fontAlgn="base">
              <a:lnSpc>
                <a:spcPct val="81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8pPr>
            <a:lvl9pPr marL="3886200" indent="-228600" defTabSz="449263" fontAlgn="base">
              <a:lnSpc>
                <a:spcPct val="81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9pPr>
          </a:lstStyle>
          <a:p>
            <a:pPr algn="ctr">
              <a:lnSpc>
                <a:spcPct val="100000"/>
              </a:lnSpc>
              <a:buClrTx/>
              <a:buFontTx/>
              <a:buNone/>
            </a:pPr>
            <a:r>
              <a:rPr lang="en-GB" altLang="de-DE" sz="2000">
                <a:solidFill>
                  <a:srgbClr val="FFFFFF"/>
                </a:solidFill>
                <a:latin typeface="Arial Unicode MS" charset="0"/>
              </a:rPr>
              <a:t>Local Provider B</a:t>
            </a:r>
          </a:p>
        </p:txBody>
      </p:sp>
      <p:sp>
        <p:nvSpPr>
          <p:cNvPr id="20492" name="Oval 12"/>
          <p:cNvSpPr>
            <a:spLocks noChangeArrowheads="1"/>
          </p:cNvSpPr>
          <p:nvPr/>
        </p:nvSpPr>
        <p:spPr bwMode="auto">
          <a:xfrm>
            <a:off x="1762125" y="5002213"/>
            <a:ext cx="2305050" cy="647700"/>
          </a:xfrm>
          <a:prstGeom prst="ellipse">
            <a:avLst/>
          </a:prstGeom>
          <a:solidFill>
            <a:srgbClr val="808080"/>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5pPr>
            <a:lvl6pPr marL="2514600" indent="-228600" defTabSz="449263" fontAlgn="base">
              <a:lnSpc>
                <a:spcPct val="81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6pPr>
            <a:lvl7pPr marL="2971800" indent="-228600" defTabSz="449263" fontAlgn="base">
              <a:lnSpc>
                <a:spcPct val="81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7pPr>
            <a:lvl8pPr marL="3429000" indent="-228600" defTabSz="449263" fontAlgn="base">
              <a:lnSpc>
                <a:spcPct val="81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8pPr>
            <a:lvl9pPr marL="3886200" indent="-228600" defTabSz="449263" fontAlgn="base">
              <a:lnSpc>
                <a:spcPct val="81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9pPr>
          </a:lstStyle>
          <a:p>
            <a:pPr algn="ctr">
              <a:lnSpc>
                <a:spcPct val="100000"/>
              </a:lnSpc>
              <a:buClrTx/>
              <a:buFontTx/>
              <a:buNone/>
            </a:pPr>
            <a:r>
              <a:rPr lang="en-GB" altLang="de-DE" sz="2000">
                <a:solidFill>
                  <a:srgbClr val="FFFFFF"/>
                </a:solidFill>
                <a:latin typeface="Arial Unicode MS" charset="0"/>
              </a:rPr>
              <a:t>Local Provider C</a:t>
            </a:r>
          </a:p>
        </p:txBody>
      </p:sp>
    </p:spTree>
    <p:extLst>
      <p:ext uri="{BB962C8B-B14F-4D97-AF65-F5344CB8AC3E}">
        <p14:creationId xmlns:p14="http://schemas.microsoft.com/office/powerpoint/2010/main" val="168961581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20483"/>
                                        </p:tgtEl>
                                        <p:attrNameLst>
                                          <p:attrName>style.visibility</p:attrName>
                                        </p:attrNameLst>
                                      </p:cBhvr>
                                      <p:to>
                                        <p:strVal val="visible"/>
                                      </p:to>
                                    </p:set>
                                    <p:animEffect transition="in" filter="blinds(horizontal)">
                                      <p:cBhvr additive="repl">
                                        <p:cTn id="7" dur="500"/>
                                        <p:tgtEl>
                                          <p:spTgt spid="204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additive="repl">
                                        <p:cTn id="11" dur="1" fill="hold">
                                          <p:stCondLst>
                                            <p:cond delay="0"/>
                                          </p:stCondLst>
                                        </p:cTn>
                                        <p:tgtEl>
                                          <p:spTgt spid="20485"/>
                                        </p:tgtEl>
                                        <p:attrNameLst>
                                          <p:attrName>style.visibility</p:attrName>
                                        </p:attrNameLst>
                                      </p:cBhvr>
                                      <p:to>
                                        <p:strVal val="visible"/>
                                      </p:to>
                                    </p:set>
                                    <p:animEffect transition="in" filter="blinds(horizontal)">
                                      <p:cBhvr additive="repl">
                                        <p:cTn id="12" dur="500"/>
                                        <p:tgtEl>
                                          <p:spTgt spid="2048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additive="repl">
                                        <p:cTn id="16" dur="1" fill="hold">
                                          <p:stCondLst>
                                            <p:cond delay="0"/>
                                          </p:stCondLst>
                                        </p:cTn>
                                        <p:tgtEl>
                                          <p:spTgt spid="20486"/>
                                        </p:tgtEl>
                                        <p:attrNameLst>
                                          <p:attrName>style.visibility</p:attrName>
                                        </p:attrNameLst>
                                      </p:cBhvr>
                                      <p:to>
                                        <p:strVal val="visible"/>
                                      </p:to>
                                    </p:set>
                                    <p:animEffect transition="in" filter="blinds(horizontal)">
                                      <p:cBhvr additive="repl">
                                        <p:cTn id="17" dur="500"/>
                                        <p:tgtEl>
                                          <p:spTgt spid="2048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additive="repl">
                                        <p:cTn id="21" dur="1" fill="hold">
                                          <p:stCondLst>
                                            <p:cond delay="0"/>
                                          </p:stCondLst>
                                        </p:cTn>
                                        <p:tgtEl>
                                          <p:spTgt spid="20487"/>
                                        </p:tgtEl>
                                        <p:attrNameLst>
                                          <p:attrName>style.visibility</p:attrName>
                                        </p:attrNameLst>
                                      </p:cBhvr>
                                      <p:to>
                                        <p:strVal val="visible"/>
                                      </p:to>
                                    </p:set>
                                    <p:animEffect transition="in" filter="blinds(horizontal)">
                                      <p:cBhvr additive="repl">
                                        <p:cTn id="22" dur="500"/>
                                        <p:tgtEl>
                                          <p:spTgt spid="2048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additive="repl">
                                        <p:cTn id="26" dur="1" fill="hold">
                                          <p:stCondLst>
                                            <p:cond delay="0"/>
                                          </p:stCondLst>
                                        </p:cTn>
                                        <p:tgtEl>
                                          <p:spTgt spid="20488"/>
                                        </p:tgtEl>
                                        <p:attrNameLst>
                                          <p:attrName>style.visibility</p:attrName>
                                        </p:attrNameLst>
                                      </p:cBhvr>
                                      <p:to>
                                        <p:strVal val="visible"/>
                                      </p:to>
                                    </p:set>
                                    <p:animEffect transition="in" filter="blinds(horizontal)">
                                      <p:cBhvr additive="repl">
                                        <p:cTn id="27" dur="500"/>
                                        <p:tgtEl>
                                          <p:spTgt spid="2048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additive="repl">
                                        <p:cTn id="31" dur="1" fill="hold">
                                          <p:stCondLst>
                                            <p:cond delay="0"/>
                                          </p:stCondLst>
                                        </p:cTn>
                                        <p:tgtEl>
                                          <p:spTgt spid="20489"/>
                                        </p:tgtEl>
                                        <p:attrNameLst>
                                          <p:attrName>style.visibility</p:attrName>
                                        </p:attrNameLst>
                                      </p:cBhvr>
                                      <p:to>
                                        <p:strVal val="visible"/>
                                      </p:to>
                                    </p:set>
                                    <p:animEffect transition="in" filter="blinds(horizontal)">
                                      <p:cBhvr additive="repl">
                                        <p:cTn id="32" dur="500"/>
                                        <p:tgtEl>
                                          <p:spTgt spid="20489"/>
                                        </p:tgtEl>
                                      </p:cBhvr>
                                    </p:animEffect>
                                  </p:childTnLst>
                                </p:cTn>
                              </p:par>
                            </p:childTnLst>
                          </p:cTn>
                        </p:par>
                        <p:par>
                          <p:cTn id="33" fill="hold" nodeType="afterGroup">
                            <p:stCondLst>
                              <p:cond delay="500"/>
                            </p:stCondLst>
                            <p:childTnLst>
                              <p:par>
                                <p:cTn id="34" presetID="3" presetClass="entr" presetSubtype="10" fill="hold" nodeType="afterEffect">
                                  <p:stCondLst>
                                    <p:cond delay="0"/>
                                  </p:stCondLst>
                                  <p:childTnLst>
                                    <p:set>
                                      <p:cBhvr additive="repl">
                                        <p:cTn id="35" dur="1" fill="hold">
                                          <p:stCondLst>
                                            <p:cond delay="0"/>
                                          </p:stCondLst>
                                        </p:cTn>
                                        <p:tgtEl>
                                          <p:spTgt spid="20491"/>
                                        </p:tgtEl>
                                        <p:attrNameLst>
                                          <p:attrName>style.visibility</p:attrName>
                                        </p:attrNameLst>
                                      </p:cBhvr>
                                      <p:to>
                                        <p:strVal val="visible"/>
                                      </p:to>
                                    </p:set>
                                    <p:animEffect transition="in" filter="blinds(horizontal)">
                                      <p:cBhvr additive="repl">
                                        <p:cTn id="36" dur="500"/>
                                        <p:tgtEl>
                                          <p:spTgt spid="20491"/>
                                        </p:tgtEl>
                                      </p:cBhvr>
                                    </p:animEffect>
                                  </p:childTnLst>
                                </p:cTn>
                              </p:par>
                            </p:childTnLst>
                          </p:cTn>
                        </p:par>
                        <p:par>
                          <p:cTn id="37" fill="hold" nodeType="afterGroup">
                            <p:stCondLst>
                              <p:cond delay="1000"/>
                            </p:stCondLst>
                            <p:childTnLst>
                              <p:par>
                                <p:cTn id="38" presetID="3" presetClass="entr" presetSubtype="10" fill="hold" nodeType="afterEffect">
                                  <p:stCondLst>
                                    <p:cond delay="0"/>
                                  </p:stCondLst>
                                  <p:childTnLst>
                                    <p:set>
                                      <p:cBhvr additive="repl">
                                        <p:cTn id="39" dur="1" fill="hold">
                                          <p:stCondLst>
                                            <p:cond delay="0"/>
                                          </p:stCondLst>
                                        </p:cTn>
                                        <p:tgtEl>
                                          <p:spTgt spid="20492"/>
                                        </p:tgtEl>
                                        <p:attrNameLst>
                                          <p:attrName>style.visibility</p:attrName>
                                        </p:attrNameLst>
                                      </p:cBhvr>
                                      <p:to>
                                        <p:strVal val="visible"/>
                                      </p:to>
                                    </p:set>
                                    <p:animEffect transition="in" filter="blinds(horizontal)">
                                      <p:cBhvr additive="repl">
                                        <p:cTn id="40" dur="500"/>
                                        <p:tgtEl>
                                          <p:spTgt spid="20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dirty="0" smtClean="0"/>
              <a:t>Federation of CKM Instances</a:t>
            </a:r>
            <a:endParaRPr lang="de-DE" dirty="0"/>
          </a:p>
        </p:txBody>
      </p:sp>
      <p:pic>
        <p:nvPicPr>
          <p:cNvPr id="1026" name="Picture 2" descr="D:\openEHR\OKM\TRUNK\other\instanceImages\ckm-uk-sma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4942" y="3206702"/>
            <a:ext cx="1728192" cy="5760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openEHR\OKM\TRUNK\other\instanceImages\nehta-withfullnam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4942" y="1729741"/>
            <a:ext cx="1714500" cy="5238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2224" y="4828604"/>
            <a:ext cx="1713627" cy="627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descr="http://openehr.org/files/about/logodoc.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451" y="3127401"/>
            <a:ext cx="2417454" cy="80259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6560" y="3728009"/>
            <a:ext cx="2273379" cy="276999"/>
          </a:xfrm>
          <a:prstGeom prst="rect">
            <a:avLst/>
          </a:prstGeom>
          <a:noFill/>
        </p:spPr>
        <p:txBody>
          <a:bodyPr wrap="none" rtlCol="0">
            <a:spAutoFit/>
          </a:bodyPr>
          <a:lstStyle/>
          <a:p>
            <a:r>
              <a:rPr lang="de-DE" sz="1200" dirty="0" smtClean="0">
                <a:solidFill>
                  <a:schemeClr val="bg1">
                    <a:lumMod val="50000"/>
                  </a:schemeClr>
                </a:solidFill>
              </a:rPr>
              <a:t>Clinical Knowledge Manager</a:t>
            </a:r>
            <a:endParaRPr lang="de-DE" sz="1200" dirty="0">
              <a:solidFill>
                <a:schemeClr val="bg1">
                  <a:lumMod val="50000"/>
                </a:schemeClr>
              </a:solidFill>
            </a:endParaRPr>
          </a:p>
        </p:txBody>
      </p:sp>
      <p:sp>
        <p:nvSpPr>
          <p:cNvPr id="6" name="Right Arrow 5"/>
          <p:cNvSpPr/>
          <p:nvPr/>
        </p:nvSpPr>
        <p:spPr>
          <a:xfrm rot="19966943">
            <a:off x="2597535" y="2367941"/>
            <a:ext cx="1757287" cy="4625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ight Arrow 14"/>
          <p:cNvSpPr/>
          <p:nvPr/>
        </p:nvSpPr>
        <p:spPr>
          <a:xfrm>
            <a:off x="2989648" y="3330643"/>
            <a:ext cx="1665294" cy="4625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ight Arrow 15"/>
          <p:cNvSpPr/>
          <p:nvPr/>
        </p:nvSpPr>
        <p:spPr>
          <a:xfrm rot="1424479">
            <a:off x="2718787" y="4342383"/>
            <a:ext cx="1773162" cy="4625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Left-Right Arrow 6"/>
          <p:cNvSpPr/>
          <p:nvPr/>
        </p:nvSpPr>
        <p:spPr>
          <a:xfrm rot="19942932">
            <a:off x="2369705" y="2323110"/>
            <a:ext cx="2066430" cy="60923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Left-Right Arrow 17"/>
          <p:cNvSpPr/>
          <p:nvPr/>
        </p:nvSpPr>
        <p:spPr>
          <a:xfrm>
            <a:off x="2615820" y="3273677"/>
            <a:ext cx="2066430" cy="60923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Left-Right Arrow 18"/>
          <p:cNvSpPr/>
          <p:nvPr/>
        </p:nvSpPr>
        <p:spPr>
          <a:xfrm rot="1429944">
            <a:off x="2492489" y="4269017"/>
            <a:ext cx="2066430" cy="60923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Left-Right Arrow 19"/>
          <p:cNvSpPr/>
          <p:nvPr/>
        </p:nvSpPr>
        <p:spPr>
          <a:xfrm rot="5400000">
            <a:off x="5095935" y="2479487"/>
            <a:ext cx="832514" cy="60923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Left-Right Arrow 20"/>
          <p:cNvSpPr/>
          <p:nvPr/>
        </p:nvSpPr>
        <p:spPr>
          <a:xfrm rot="5400000">
            <a:off x="5095935" y="3982839"/>
            <a:ext cx="832514" cy="60923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3" name="Diagram 2"/>
          <p:cNvGraphicFramePr/>
          <p:nvPr>
            <p:extLst>
              <p:ext uri="{D42A27DB-BD31-4B8C-83A1-F6EECF244321}">
                <p14:modId xmlns:p14="http://schemas.microsoft.com/office/powerpoint/2010/main" val="198005951"/>
              </p:ext>
            </p:extLst>
          </p:nvPr>
        </p:nvGraphicFramePr>
        <p:xfrm>
          <a:off x="6516216" y="1268760"/>
          <a:ext cx="2627784" cy="489654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32407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1000" fill="hold"/>
                                        <p:tgtEl>
                                          <p:spTgt spid="15"/>
                                        </p:tgtEl>
                                        <p:attrNameLst>
                                          <p:attrName>ppt_w</p:attrName>
                                        </p:attrNameLst>
                                      </p:cBhvr>
                                      <p:tavLst>
                                        <p:tav tm="0">
                                          <p:val>
                                            <p:fltVal val="0"/>
                                          </p:val>
                                        </p:tav>
                                        <p:tav tm="100000">
                                          <p:val>
                                            <p:strVal val="#ppt_w"/>
                                          </p:val>
                                        </p:tav>
                                      </p:tavLst>
                                    </p:anim>
                                    <p:anim calcmode="lin" valueType="num">
                                      <p:cBhvr>
                                        <p:cTn id="14" dur="1000" fill="hold"/>
                                        <p:tgtEl>
                                          <p:spTgt spid="15"/>
                                        </p:tgtEl>
                                        <p:attrNameLst>
                                          <p:attrName>ppt_h</p:attrName>
                                        </p:attrNameLst>
                                      </p:cBhvr>
                                      <p:tavLst>
                                        <p:tav tm="0">
                                          <p:val>
                                            <p:fltVal val="0"/>
                                          </p:val>
                                        </p:tav>
                                        <p:tav tm="100000">
                                          <p:val>
                                            <p:strVal val="#ppt_h"/>
                                          </p:val>
                                        </p:tav>
                                      </p:tavLst>
                                    </p:anim>
                                    <p:anim calcmode="lin" valueType="num">
                                      <p:cBhvr>
                                        <p:cTn id="15" dur="1000" fill="hold"/>
                                        <p:tgtEl>
                                          <p:spTgt spid="15"/>
                                        </p:tgtEl>
                                        <p:attrNameLst>
                                          <p:attrName>style.rotation</p:attrName>
                                        </p:attrNameLst>
                                      </p:cBhvr>
                                      <p:tavLst>
                                        <p:tav tm="0">
                                          <p:val>
                                            <p:fltVal val="90"/>
                                          </p:val>
                                        </p:tav>
                                        <p:tav tm="100000">
                                          <p:val>
                                            <p:fltVal val="0"/>
                                          </p:val>
                                        </p:tav>
                                      </p:tavLst>
                                    </p:anim>
                                    <p:animEffect transition="in" filter="fade">
                                      <p:cBhvr>
                                        <p:cTn id="16" dur="1000"/>
                                        <p:tgtEl>
                                          <p:spTgt spid="15"/>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down)">
                                      <p:cBhvr>
                                        <p:cTn id="30" dur="500"/>
                                        <p:tgtEl>
                                          <p:spTgt spid="18"/>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cTn>
                              </p:par>
                            </p:childTnLst>
                          </p:cTn>
                        </p:par>
                        <p:par>
                          <p:cTn id="34" fill="hold">
                            <p:stCondLst>
                              <p:cond delay="500"/>
                            </p:stCondLst>
                            <p:childTnLst>
                              <p:par>
                                <p:cTn id="35" presetID="32" presetClass="emph" presetSubtype="0" fill="hold" grpId="1" nodeType="afterEffect">
                                  <p:stCondLst>
                                    <p:cond delay="0"/>
                                  </p:stCondLst>
                                  <p:childTnLst>
                                    <p:animRot by="120000">
                                      <p:cBhvr>
                                        <p:cTn id="36" dur="100" fill="hold">
                                          <p:stCondLst>
                                            <p:cond delay="0"/>
                                          </p:stCondLst>
                                        </p:cTn>
                                        <p:tgtEl>
                                          <p:spTgt spid="7"/>
                                        </p:tgtEl>
                                        <p:attrNameLst>
                                          <p:attrName>r</p:attrName>
                                        </p:attrNameLst>
                                      </p:cBhvr>
                                    </p:animRot>
                                    <p:animRot by="-240000">
                                      <p:cBhvr>
                                        <p:cTn id="37" dur="200" fill="hold">
                                          <p:stCondLst>
                                            <p:cond delay="200"/>
                                          </p:stCondLst>
                                        </p:cTn>
                                        <p:tgtEl>
                                          <p:spTgt spid="7"/>
                                        </p:tgtEl>
                                        <p:attrNameLst>
                                          <p:attrName>r</p:attrName>
                                        </p:attrNameLst>
                                      </p:cBhvr>
                                    </p:animRot>
                                    <p:animRot by="240000">
                                      <p:cBhvr>
                                        <p:cTn id="38" dur="200" fill="hold">
                                          <p:stCondLst>
                                            <p:cond delay="400"/>
                                          </p:stCondLst>
                                        </p:cTn>
                                        <p:tgtEl>
                                          <p:spTgt spid="7"/>
                                        </p:tgtEl>
                                        <p:attrNameLst>
                                          <p:attrName>r</p:attrName>
                                        </p:attrNameLst>
                                      </p:cBhvr>
                                    </p:animRot>
                                    <p:animRot by="-240000">
                                      <p:cBhvr>
                                        <p:cTn id="39" dur="200" fill="hold">
                                          <p:stCondLst>
                                            <p:cond delay="600"/>
                                          </p:stCondLst>
                                        </p:cTn>
                                        <p:tgtEl>
                                          <p:spTgt spid="7"/>
                                        </p:tgtEl>
                                        <p:attrNameLst>
                                          <p:attrName>r</p:attrName>
                                        </p:attrNameLst>
                                      </p:cBhvr>
                                    </p:animRot>
                                    <p:animRot by="120000">
                                      <p:cBhvr>
                                        <p:cTn id="40" dur="200" fill="hold">
                                          <p:stCondLst>
                                            <p:cond delay="800"/>
                                          </p:stCondLst>
                                        </p:cTn>
                                        <p:tgtEl>
                                          <p:spTgt spid="7"/>
                                        </p:tgtEl>
                                        <p:attrNameLst>
                                          <p:attrName>r</p:attrName>
                                        </p:attrNameLst>
                                      </p:cBhvr>
                                    </p:animRot>
                                  </p:childTnLst>
                                </p:cTn>
                              </p:par>
                              <p:par>
                                <p:cTn id="41" presetID="32" presetClass="emph" presetSubtype="0" fill="hold" grpId="1" nodeType="withEffect">
                                  <p:stCondLst>
                                    <p:cond delay="0"/>
                                  </p:stCondLst>
                                  <p:childTnLst>
                                    <p:animRot by="120000">
                                      <p:cBhvr>
                                        <p:cTn id="42" dur="100" fill="hold">
                                          <p:stCondLst>
                                            <p:cond delay="0"/>
                                          </p:stCondLst>
                                        </p:cTn>
                                        <p:tgtEl>
                                          <p:spTgt spid="18"/>
                                        </p:tgtEl>
                                        <p:attrNameLst>
                                          <p:attrName>r</p:attrName>
                                        </p:attrNameLst>
                                      </p:cBhvr>
                                    </p:animRot>
                                    <p:animRot by="-240000">
                                      <p:cBhvr>
                                        <p:cTn id="43" dur="200" fill="hold">
                                          <p:stCondLst>
                                            <p:cond delay="200"/>
                                          </p:stCondLst>
                                        </p:cTn>
                                        <p:tgtEl>
                                          <p:spTgt spid="18"/>
                                        </p:tgtEl>
                                        <p:attrNameLst>
                                          <p:attrName>r</p:attrName>
                                        </p:attrNameLst>
                                      </p:cBhvr>
                                    </p:animRot>
                                    <p:animRot by="240000">
                                      <p:cBhvr>
                                        <p:cTn id="44" dur="200" fill="hold">
                                          <p:stCondLst>
                                            <p:cond delay="400"/>
                                          </p:stCondLst>
                                        </p:cTn>
                                        <p:tgtEl>
                                          <p:spTgt spid="18"/>
                                        </p:tgtEl>
                                        <p:attrNameLst>
                                          <p:attrName>r</p:attrName>
                                        </p:attrNameLst>
                                      </p:cBhvr>
                                    </p:animRot>
                                    <p:animRot by="-240000">
                                      <p:cBhvr>
                                        <p:cTn id="45" dur="200" fill="hold">
                                          <p:stCondLst>
                                            <p:cond delay="600"/>
                                          </p:stCondLst>
                                        </p:cTn>
                                        <p:tgtEl>
                                          <p:spTgt spid="18"/>
                                        </p:tgtEl>
                                        <p:attrNameLst>
                                          <p:attrName>r</p:attrName>
                                        </p:attrNameLst>
                                      </p:cBhvr>
                                    </p:animRot>
                                    <p:animRot by="120000">
                                      <p:cBhvr>
                                        <p:cTn id="46" dur="200" fill="hold">
                                          <p:stCondLst>
                                            <p:cond delay="800"/>
                                          </p:stCondLst>
                                        </p:cTn>
                                        <p:tgtEl>
                                          <p:spTgt spid="18"/>
                                        </p:tgtEl>
                                        <p:attrNameLst>
                                          <p:attrName>r</p:attrName>
                                        </p:attrNameLst>
                                      </p:cBhvr>
                                    </p:animRot>
                                  </p:childTnLst>
                                </p:cTn>
                              </p:par>
                              <p:par>
                                <p:cTn id="47" presetID="32" presetClass="emph" presetSubtype="0" fill="hold" grpId="1" nodeType="withEffect">
                                  <p:stCondLst>
                                    <p:cond delay="0"/>
                                  </p:stCondLst>
                                  <p:childTnLst>
                                    <p:animRot by="120000">
                                      <p:cBhvr>
                                        <p:cTn id="48" dur="100" fill="hold">
                                          <p:stCondLst>
                                            <p:cond delay="0"/>
                                          </p:stCondLst>
                                        </p:cTn>
                                        <p:tgtEl>
                                          <p:spTgt spid="19"/>
                                        </p:tgtEl>
                                        <p:attrNameLst>
                                          <p:attrName>r</p:attrName>
                                        </p:attrNameLst>
                                      </p:cBhvr>
                                    </p:animRot>
                                    <p:animRot by="-240000">
                                      <p:cBhvr>
                                        <p:cTn id="49" dur="200" fill="hold">
                                          <p:stCondLst>
                                            <p:cond delay="200"/>
                                          </p:stCondLst>
                                        </p:cTn>
                                        <p:tgtEl>
                                          <p:spTgt spid="19"/>
                                        </p:tgtEl>
                                        <p:attrNameLst>
                                          <p:attrName>r</p:attrName>
                                        </p:attrNameLst>
                                      </p:cBhvr>
                                    </p:animRot>
                                    <p:animRot by="240000">
                                      <p:cBhvr>
                                        <p:cTn id="50" dur="200" fill="hold">
                                          <p:stCondLst>
                                            <p:cond delay="400"/>
                                          </p:stCondLst>
                                        </p:cTn>
                                        <p:tgtEl>
                                          <p:spTgt spid="19"/>
                                        </p:tgtEl>
                                        <p:attrNameLst>
                                          <p:attrName>r</p:attrName>
                                        </p:attrNameLst>
                                      </p:cBhvr>
                                    </p:animRot>
                                    <p:animRot by="-240000">
                                      <p:cBhvr>
                                        <p:cTn id="51" dur="200" fill="hold">
                                          <p:stCondLst>
                                            <p:cond delay="600"/>
                                          </p:stCondLst>
                                        </p:cTn>
                                        <p:tgtEl>
                                          <p:spTgt spid="19"/>
                                        </p:tgtEl>
                                        <p:attrNameLst>
                                          <p:attrName>r</p:attrName>
                                        </p:attrNameLst>
                                      </p:cBhvr>
                                    </p:animRot>
                                    <p:animRot by="120000">
                                      <p:cBhvr>
                                        <p:cTn id="52" dur="200" fill="hold">
                                          <p:stCondLst>
                                            <p:cond delay="800"/>
                                          </p:stCondLst>
                                        </p:cTn>
                                        <p:tgtEl>
                                          <p:spTgt spid="19"/>
                                        </p:tgtEl>
                                        <p:attrNameLst>
                                          <p:attrName>r</p:attrName>
                                        </p:attrNameLst>
                                      </p:cBhvr>
                                    </p:animRo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down)">
                                      <p:cBhvr>
                                        <p:cTn id="57" dur="500"/>
                                        <p:tgtEl>
                                          <p:spTgt spid="20"/>
                                        </p:tgtEl>
                                      </p:cBhvr>
                                    </p:animEffect>
                                  </p:childTnLst>
                                </p:cTn>
                              </p:par>
                              <p:par>
                                <p:cTn id="58" presetID="32" presetClass="emph" presetSubtype="0" fill="hold" grpId="1" nodeType="withEffect">
                                  <p:stCondLst>
                                    <p:cond delay="0"/>
                                  </p:stCondLst>
                                  <p:childTnLst>
                                    <p:animRot by="120000">
                                      <p:cBhvr>
                                        <p:cTn id="59" dur="100" fill="hold">
                                          <p:stCondLst>
                                            <p:cond delay="0"/>
                                          </p:stCondLst>
                                        </p:cTn>
                                        <p:tgtEl>
                                          <p:spTgt spid="20"/>
                                        </p:tgtEl>
                                        <p:attrNameLst>
                                          <p:attrName>r</p:attrName>
                                        </p:attrNameLst>
                                      </p:cBhvr>
                                    </p:animRot>
                                    <p:animRot by="-240000">
                                      <p:cBhvr>
                                        <p:cTn id="60" dur="200" fill="hold">
                                          <p:stCondLst>
                                            <p:cond delay="200"/>
                                          </p:stCondLst>
                                        </p:cTn>
                                        <p:tgtEl>
                                          <p:spTgt spid="20"/>
                                        </p:tgtEl>
                                        <p:attrNameLst>
                                          <p:attrName>r</p:attrName>
                                        </p:attrNameLst>
                                      </p:cBhvr>
                                    </p:animRot>
                                    <p:animRot by="240000">
                                      <p:cBhvr>
                                        <p:cTn id="61" dur="200" fill="hold">
                                          <p:stCondLst>
                                            <p:cond delay="400"/>
                                          </p:stCondLst>
                                        </p:cTn>
                                        <p:tgtEl>
                                          <p:spTgt spid="20"/>
                                        </p:tgtEl>
                                        <p:attrNameLst>
                                          <p:attrName>r</p:attrName>
                                        </p:attrNameLst>
                                      </p:cBhvr>
                                    </p:animRot>
                                    <p:animRot by="-240000">
                                      <p:cBhvr>
                                        <p:cTn id="62" dur="200" fill="hold">
                                          <p:stCondLst>
                                            <p:cond delay="600"/>
                                          </p:stCondLst>
                                        </p:cTn>
                                        <p:tgtEl>
                                          <p:spTgt spid="20"/>
                                        </p:tgtEl>
                                        <p:attrNameLst>
                                          <p:attrName>r</p:attrName>
                                        </p:attrNameLst>
                                      </p:cBhvr>
                                    </p:animRot>
                                    <p:animRot by="120000">
                                      <p:cBhvr>
                                        <p:cTn id="63" dur="200" fill="hold">
                                          <p:stCondLst>
                                            <p:cond delay="800"/>
                                          </p:stCondLst>
                                        </p:cTn>
                                        <p:tgtEl>
                                          <p:spTgt spid="20"/>
                                        </p:tgtEl>
                                        <p:attrNameLst>
                                          <p:attrName>r</p:attrName>
                                        </p:attrNameLst>
                                      </p:cBhvr>
                                    </p:animRot>
                                  </p:childTnLst>
                                </p:cTn>
                              </p:par>
                              <p:par>
                                <p:cTn id="64" presetID="22" presetClass="entr" presetSubtype="4"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wipe(down)">
                                      <p:cBhvr>
                                        <p:cTn id="66" dur="500"/>
                                        <p:tgtEl>
                                          <p:spTgt spid="21"/>
                                        </p:tgtEl>
                                      </p:cBhvr>
                                    </p:animEffect>
                                  </p:childTnLst>
                                </p:cTn>
                              </p:par>
                              <p:par>
                                <p:cTn id="67" presetID="32" presetClass="emph" presetSubtype="0" fill="hold" grpId="1" nodeType="withEffect">
                                  <p:stCondLst>
                                    <p:cond delay="0"/>
                                  </p:stCondLst>
                                  <p:childTnLst>
                                    <p:animRot by="120000">
                                      <p:cBhvr>
                                        <p:cTn id="68" dur="100" fill="hold">
                                          <p:stCondLst>
                                            <p:cond delay="0"/>
                                          </p:stCondLst>
                                        </p:cTn>
                                        <p:tgtEl>
                                          <p:spTgt spid="21"/>
                                        </p:tgtEl>
                                        <p:attrNameLst>
                                          <p:attrName>r</p:attrName>
                                        </p:attrNameLst>
                                      </p:cBhvr>
                                    </p:animRot>
                                    <p:animRot by="-240000">
                                      <p:cBhvr>
                                        <p:cTn id="69" dur="200" fill="hold">
                                          <p:stCondLst>
                                            <p:cond delay="200"/>
                                          </p:stCondLst>
                                        </p:cTn>
                                        <p:tgtEl>
                                          <p:spTgt spid="21"/>
                                        </p:tgtEl>
                                        <p:attrNameLst>
                                          <p:attrName>r</p:attrName>
                                        </p:attrNameLst>
                                      </p:cBhvr>
                                    </p:animRot>
                                    <p:animRot by="240000">
                                      <p:cBhvr>
                                        <p:cTn id="70" dur="200" fill="hold">
                                          <p:stCondLst>
                                            <p:cond delay="400"/>
                                          </p:stCondLst>
                                        </p:cTn>
                                        <p:tgtEl>
                                          <p:spTgt spid="21"/>
                                        </p:tgtEl>
                                        <p:attrNameLst>
                                          <p:attrName>r</p:attrName>
                                        </p:attrNameLst>
                                      </p:cBhvr>
                                    </p:animRot>
                                    <p:animRot by="-240000">
                                      <p:cBhvr>
                                        <p:cTn id="71" dur="200" fill="hold">
                                          <p:stCondLst>
                                            <p:cond delay="600"/>
                                          </p:stCondLst>
                                        </p:cTn>
                                        <p:tgtEl>
                                          <p:spTgt spid="21"/>
                                        </p:tgtEl>
                                        <p:attrNameLst>
                                          <p:attrName>r</p:attrName>
                                        </p:attrNameLst>
                                      </p:cBhvr>
                                    </p:animRot>
                                    <p:animRot by="120000">
                                      <p:cBhvr>
                                        <p:cTn id="72" dur="200" fill="hold">
                                          <p:stCondLst>
                                            <p:cond delay="80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16" grpId="0" animBg="1"/>
      <p:bldP spid="7" grpId="0" animBg="1"/>
      <p:bldP spid="7" grpId="1" animBg="1"/>
      <p:bldP spid="18" grpId="0" animBg="1"/>
      <p:bldP spid="18" grpId="1" animBg="1"/>
      <p:bldP spid="19" grpId="0" animBg="1"/>
      <p:bldP spid="19" grpId="1" animBg="1"/>
      <p:bldP spid="20" grpId="0" animBg="1"/>
      <p:bldP spid="20" grpId="1" animBg="1"/>
      <p:bldP spid="21" grpId="0" animBg="1"/>
      <p:bldP spid="21"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de-DE" dirty="0"/>
          </a:p>
        </p:txBody>
      </p:sp>
      <p:pic>
        <p:nvPicPr>
          <p:cNvPr id="5" name="Picture 4" descr="Clinical Knowledge Manager - Mozilla Firefox"/>
          <p:cNvPicPr>
            <a:picLocks noChangeAspect="1"/>
          </p:cNvPicPr>
          <p:nvPr/>
        </p:nvPicPr>
        <p:blipFill rotWithShape="1">
          <a:blip r:embed="rId2">
            <a:extLst>
              <a:ext uri="{28A0092B-C50C-407E-A947-70E740481C1C}">
                <a14:useLocalDpi xmlns:a14="http://schemas.microsoft.com/office/drawing/2010/main" val="0"/>
              </a:ext>
            </a:extLst>
          </a:blip>
          <a:srcRect l="26487" t="14397" r="1489" b="30486"/>
          <a:stretch/>
        </p:blipFill>
        <p:spPr>
          <a:xfrm>
            <a:off x="210329" y="332656"/>
            <a:ext cx="8683451" cy="3888432"/>
          </a:xfrm>
          <a:prstGeom prst="rect">
            <a:avLst/>
          </a:prstGeom>
        </p:spPr>
      </p:pic>
      <p:pic>
        <p:nvPicPr>
          <p:cNvPr id="6" name="Picture 5" descr="Clinical Knowledge Manager - Mozilla Firefox"/>
          <p:cNvPicPr>
            <a:picLocks noChangeAspect="1"/>
          </p:cNvPicPr>
          <p:nvPr/>
        </p:nvPicPr>
        <p:blipFill rotWithShape="1">
          <a:blip r:embed="rId3">
            <a:extLst>
              <a:ext uri="{28A0092B-C50C-407E-A947-70E740481C1C}">
                <a14:useLocalDpi xmlns:a14="http://schemas.microsoft.com/office/drawing/2010/main" val="0"/>
              </a:ext>
            </a:extLst>
          </a:blip>
          <a:srcRect l="26847" t="25328" r="1532" b="46806"/>
          <a:stretch/>
        </p:blipFill>
        <p:spPr>
          <a:xfrm>
            <a:off x="251520" y="4221088"/>
            <a:ext cx="8642260" cy="1944216"/>
          </a:xfrm>
          <a:prstGeom prst="rect">
            <a:avLst/>
          </a:prstGeom>
        </p:spPr>
      </p:pic>
      <p:sp>
        <p:nvSpPr>
          <p:cNvPr id="7" name="TextBox 6"/>
          <p:cNvSpPr txBox="1"/>
          <p:nvPr/>
        </p:nvSpPr>
        <p:spPr>
          <a:xfrm>
            <a:off x="4047586" y="3882534"/>
            <a:ext cx="2830005" cy="338554"/>
          </a:xfrm>
          <a:prstGeom prst="rect">
            <a:avLst/>
          </a:prstGeom>
          <a:noFill/>
        </p:spPr>
        <p:txBody>
          <a:bodyPr wrap="none" rtlCol="0">
            <a:spAutoFit/>
          </a:bodyPr>
          <a:lstStyle/>
          <a:p>
            <a:r>
              <a:rPr lang="de-DE" dirty="0" smtClean="0"/>
              <a:t>... (+Updatable Archetypes)</a:t>
            </a:r>
            <a:endParaRPr lang="de-DE" dirty="0"/>
          </a:p>
        </p:txBody>
      </p:sp>
      <p:sp>
        <p:nvSpPr>
          <p:cNvPr id="8" name="Rectangle 7"/>
          <p:cNvSpPr/>
          <p:nvPr/>
        </p:nvSpPr>
        <p:spPr>
          <a:xfrm>
            <a:off x="3779912" y="5996027"/>
            <a:ext cx="357790" cy="338554"/>
          </a:xfrm>
          <a:prstGeom prst="rect">
            <a:avLst/>
          </a:prstGeom>
        </p:spPr>
        <p:txBody>
          <a:bodyPr wrap="none">
            <a:spAutoFit/>
          </a:bodyPr>
          <a:lstStyle/>
          <a:p>
            <a:r>
              <a:rPr lang="de-DE" dirty="0" smtClean="0"/>
              <a:t>...</a:t>
            </a:r>
            <a:endParaRPr lang="de-DE" dirty="0"/>
          </a:p>
        </p:txBody>
      </p:sp>
      <p:sp>
        <p:nvSpPr>
          <p:cNvPr id="9" name="Rectangle 8"/>
          <p:cNvSpPr/>
          <p:nvPr/>
        </p:nvSpPr>
        <p:spPr>
          <a:xfrm rot="2269977">
            <a:off x="7486380" y="320347"/>
            <a:ext cx="1685077"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smtClean="0">
                <a:ln/>
                <a:solidFill>
                  <a:schemeClr val="accent3"/>
                </a:solidFill>
                <a:effectLst/>
              </a:rPr>
              <a:t>Beta</a:t>
            </a:r>
            <a:endParaRPr lang="en-US" sz="5400" b="1" cap="none" spc="0" dirty="0">
              <a:ln/>
              <a:solidFill>
                <a:schemeClr val="accent3"/>
              </a:solidFill>
              <a:effectLst/>
            </a:endParaRPr>
          </a:p>
        </p:txBody>
      </p:sp>
    </p:spTree>
    <p:extLst>
      <p:ext uri="{BB962C8B-B14F-4D97-AF65-F5344CB8AC3E}">
        <p14:creationId xmlns:p14="http://schemas.microsoft.com/office/powerpoint/2010/main" val="9631215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Challenges &amp; Next Steps</a:t>
            </a:r>
            <a:endParaRPr lang="de-DE" dirty="0"/>
          </a:p>
        </p:txBody>
      </p:sp>
      <p:sp>
        <p:nvSpPr>
          <p:cNvPr id="3" name="Content Placeholder 2"/>
          <p:cNvSpPr>
            <a:spLocks noGrp="1"/>
          </p:cNvSpPr>
          <p:nvPr>
            <p:ph idx="1"/>
          </p:nvPr>
        </p:nvSpPr>
        <p:spPr/>
        <p:txBody>
          <a:bodyPr>
            <a:normAutofit lnSpcReduction="10000"/>
          </a:bodyPr>
          <a:lstStyle/>
          <a:p>
            <a:endParaRPr lang="de-DE" dirty="0" smtClean="0"/>
          </a:p>
          <a:p>
            <a:r>
              <a:rPr lang="de-DE" dirty="0" smtClean="0"/>
              <a:t>Federation of CKM instances</a:t>
            </a:r>
          </a:p>
          <a:p>
            <a:r>
              <a:rPr lang="de-DE" dirty="0" smtClean="0"/>
              <a:t>GDL support (guidelines)</a:t>
            </a:r>
          </a:p>
          <a:p>
            <a:endParaRPr lang="de-DE" dirty="0" smtClean="0"/>
          </a:p>
          <a:p>
            <a:r>
              <a:rPr lang="de-DE" dirty="0"/>
              <a:t>Reference Model Independence</a:t>
            </a:r>
          </a:p>
          <a:p>
            <a:r>
              <a:rPr lang="de-DE" dirty="0" smtClean="0"/>
              <a:t>Flexible Reference Model View, not constrained items only</a:t>
            </a:r>
          </a:p>
          <a:p>
            <a:pPr lvl="1"/>
            <a:r>
              <a:rPr lang="de-DE" dirty="0" smtClean="0"/>
              <a:t>E.g. ACTION.time: </a:t>
            </a:r>
            <a:r>
              <a:rPr lang="en-US" dirty="0" smtClean="0"/>
              <a:t>Point </a:t>
            </a:r>
            <a:r>
              <a:rPr lang="en-US" dirty="0"/>
              <a:t>in time at which this action completed. </a:t>
            </a:r>
            <a:endParaRPr lang="en-US" dirty="0" smtClean="0"/>
          </a:p>
          <a:p>
            <a:pPr marL="68263" indent="0">
              <a:buNone/>
            </a:pPr>
            <a:endParaRPr lang="en-US" i="1" dirty="0" smtClean="0"/>
          </a:p>
          <a:p>
            <a:pPr marL="68263" indent="0">
              <a:buNone/>
            </a:pPr>
            <a:r>
              <a:rPr lang="en-US" i="1" dirty="0" smtClean="0"/>
              <a:t>Long way down a very long road</a:t>
            </a:r>
            <a:endParaRPr lang="de-DE" i="1" dirty="0"/>
          </a:p>
        </p:txBody>
      </p:sp>
    </p:spTree>
    <p:extLst>
      <p:ext uri="{BB962C8B-B14F-4D97-AF65-F5344CB8AC3E}">
        <p14:creationId xmlns:p14="http://schemas.microsoft.com/office/powerpoint/2010/main" val="29048133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idx="4294967295"/>
          </p:nvPr>
        </p:nvSpPr>
        <p:spPr>
          <a:xfrm>
            <a:off x="457200" y="388566"/>
            <a:ext cx="8204200" cy="880194"/>
          </a:xfrm>
          <a:ln/>
        </p:spPr>
        <p:txBody>
          <a:bodyPr>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3500" dirty="0"/>
              <a:t>Why </a:t>
            </a:r>
            <a:r>
              <a:rPr lang="de-DE" sz="3500" dirty="0" smtClean="0"/>
              <a:t>Clinical Knowledge Governance?</a:t>
            </a:r>
            <a:endParaRPr lang="de-DE" sz="3500" dirty="0"/>
          </a:p>
        </p:txBody>
      </p:sp>
      <p:sp>
        <p:nvSpPr>
          <p:cNvPr id="8194" name="Rectangle 2"/>
          <p:cNvSpPr>
            <a:spLocks noGrp="1" noChangeArrowheads="1"/>
          </p:cNvSpPr>
          <p:nvPr>
            <p:ph type="body" idx="4294967295"/>
          </p:nvPr>
        </p:nvSpPr>
        <p:spPr>
          <a:xfrm>
            <a:off x="900113" y="1341438"/>
            <a:ext cx="7772400" cy="4779962"/>
          </a:xfrm>
          <a:ln/>
        </p:spPr>
        <p:txBody>
          <a:bodyPr>
            <a:normAutofit/>
          </a:bodyPr>
          <a:lstStyle/>
          <a:p>
            <a: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dirty="0"/>
              <a:t>“Large e-health programs are often severely hampered by </a:t>
            </a:r>
            <a:r>
              <a:rPr lang="en-AU" dirty="0">
                <a:solidFill>
                  <a:schemeClr val="accent2">
                    <a:lumMod val="75000"/>
                  </a:schemeClr>
                </a:solidFill>
              </a:rPr>
              <a:t>ill-defined user requirements, low levels of stakeholder engagement</a:t>
            </a:r>
            <a:r>
              <a:rPr lang="en-AU" dirty="0"/>
              <a:t>, slow solution adoption rates among providers, and an unwillingness to invest the often large amounts of capital required.“</a:t>
            </a:r>
          </a:p>
          <a:p>
            <a:pP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AU" dirty="0"/>
          </a:p>
          <a:p>
            <a:pPr marL="109728" inden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sz="2200" dirty="0" smtClean="0">
                <a:solidFill>
                  <a:schemeClr val="bg1">
                    <a:lumMod val="50000"/>
                  </a:schemeClr>
                </a:solidFill>
              </a:rPr>
              <a:t>Bartlett, Chris </a:t>
            </a:r>
            <a:r>
              <a:rPr lang="en-AU" sz="2200" dirty="0">
                <a:solidFill>
                  <a:schemeClr val="bg1">
                    <a:lumMod val="50000"/>
                  </a:schemeClr>
                </a:solidFill>
              </a:rPr>
              <a:t>et al. Optimising E-Health Value: Using an Investment Model to Build a Foundation for Program Success. Perspective, Booz &amp; Company 2010.</a:t>
            </a:r>
          </a:p>
        </p:txBody>
      </p:sp>
    </p:spTree>
    <p:extLst>
      <p:ext uri="{BB962C8B-B14F-4D97-AF65-F5344CB8AC3E}">
        <p14:creationId xmlns:p14="http://schemas.microsoft.com/office/powerpoint/2010/main" val="29918139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Key Messages</a:t>
            </a:r>
            <a:endParaRPr lang="de-DE" dirty="0"/>
          </a:p>
        </p:txBody>
      </p:sp>
      <p:sp>
        <p:nvSpPr>
          <p:cNvPr id="3" name="Content Placeholder 2"/>
          <p:cNvSpPr>
            <a:spLocks noGrp="1"/>
          </p:cNvSpPr>
          <p:nvPr>
            <p:ph idx="1"/>
          </p:nvPr>
        </p:nvSpPr>
        <p:spPr/>
        <p:txBody>
          <a:bodyPr/>
          <a:lstStyle/>
          <a:p>
            <a:r>
              <a:rPr lang="de-DE" dirty="0"/>
              <a:t>Knowledge </a:t>
            </a:r>
            <a:r>
              <a:rPr lang="de-DE" dirty="0" smtClean="0"/>
              <a:t>Governance is crucial</a:t>
            </a:r>
          </a:p>
          <a:p>
            <a:pPr lvl="1"/>
            <a:r>
              <a:rPr lang="en-GB" dirty="0" smtClean="0"/>
              <a:t>High-quality </a:t>
            </a:r>
            <a:r>
              <a:rPr lang="en-GB" dirty="0"/>
              <a:t>archetypes with high-quality clinical content </a:t>
            </a:r>
            <a:endParaRPr lang="en-GB" dirty="0" smtClean="0"/>
          </a:p>
          <a:p>
            <a:pPr lvl="1"/>
            <a:r>
              <a:rPr lang="en-GB" dirty="0" smtClean="0"/>
              <a:t>Semantically </a:t>
            </a:r>
            <a:r>
              <a:rPr lang="en-GB" dirty="0"/>
              <a:t>interchangeable between clinical </a:t>
            </a:r>
            <a:r>
              <a:rPr lang="en-GB" dirty="0" smtClean="0"/>
              <a:t>systems; also the </a:t>
            </a:r>
            <a:r>
              <a:rPr lang="en-GB" dirty="0"/>
              <a:t>basis for decision </a:t>
            </a:r>
            <a:r>
              <a:rPr lang="en-GB" dirty="0" smtClean="0"/>
              <a:t>support</a:t>
            </a:r>
          </a:p>
          <a:p>
            <a:pPr lvl="1"/>
            <a:r>
              <a:rPr lang="de-DE" dirty="0"/>
              <a:t>Key to success: how to engage with clinicians and capture their </a:t>
            </a:r>
            <a:r>
              <a:rPr lang="de-DE" dirty="0" smtClean="0"/>
              <a:t>knowledge</a:t>
            </a:r>
            <a:endParaRPr lang="en-GB" dirty="0" smtClean="0"/>
          </a:p>
          <a:p>
            <a:pPr marL="82551"/>
            <a:r>
              <a:rPr lang="de-DE" dirty="0" smtClean="0"/>
              <a:t>CKM </a:t>
            </a:r>
            <a:r>
              <a:rPr lang="de-DE" dirty="0"/>
              <a:t>is the tool for </a:t>
            </a:r>
            <a:r>
              <a:rPr lang="de-DE" dirty="0" smtClean="0"/>
              <a:t>it</a:t>
            </a:r>
          </a:p>
          <a:p>
            <a:pPr marL="411163" lvl="1"/>
            <a:r>
              <a:rPr lang="de-DE" dirty="0" smtClean="0"/>
              <a:t>Regionally, nationally </a:t>
            </a:r>
            <a:r>
              <a:rPr lang="de-DE" dirty="0"/>
              <a:t>&amp; </a:t>
            </a:r>
            <a:r>
              <a:rPr lang="de-DE" dirty="0" smtClean="0"/>
              <a:t>internationally</a:t>
            </a:r>
          </a:p>
          <a:p>
            <a:pPr marL="411163" lvl="1"/>
            <a:r>
              <a:rPr lang="de-DE" dirty="0" smtClean="0"/>
              <a:t>Register </a:t>
            </a:r>
            <a:r>
              <a:rPr lang="de-DE" dirty="0"/>
              <a:t>at http://</a:t>
            </a:r>
            <a:r>
              <a:rPr lang="de-DE" dirty="0" smtClean="0"/>
              <a:t>www.openehr.org/ckm</a:t>
            </a:r>
            <a:endParaRPr lang="de-DE" dirty="0"/>
          </a:p>
          <a:p>
            <a:pPr marL="684212" lvl="1" indent="-342900">
              <a:buClr>
                <a:srgbClr val="008DC9"/>
              </a:buClr>
              <a:buSzPct val="70000"/>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endParaRPr lang="de-DE" dirty="0"/>
          </a:p>
          <a:p>
            <a:pPr marL="684212" lvl="1" indent="-342900">
              <a:buClr>
                <a:srgbClr val="008DC9"/>
              </a:buClr>
              <a:buSzPct val="70000"/>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endParaRPr lang="de-DE" dirty="0"/>
          </a:p>
          <a:p>
            <a:pPr marL="684212" lvl="1" indent="-342900">
              <a:buClr>
                <a:srgbClr val="008DC9"/>
              </a:buClr>
              <a:buSzPct val="70000"/>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endParaRPr lang="en-GB" dirty="0" smtClean="0"/>
          </a:p>
          <a:p>
            <a:pPr marL="684212" lvl="1" indent="-342900">
              <a:buClr>
                <a:srgbClr val="008DC9"/>
              </a:buClr>
              <a:buSzPct val="70000"/>
              <a:tabLst>
                <a:tab pos="330200" algn="l"/>
                <a:tab pos="434975" algn="l"/>
                <a:tab pos="884238" algn="l"/>
                <a:tab pos="1333500" algn="l"/>
                <a:tab pos="1782763" algn="l"/>
                <a:tab pos="2232025" algn="l"/>
                <a:tab pos="2681288" algn="l"/>
                <a:tab pos="3130550" algn="l"/>
                <a:tab pos="3579813" algn="l"/>
                <a:tab pos="4029075" algn="l"/>
                <a:tab pos="4478338" algn="l"/>
                <a:tab pos="4927600" algn="l"/>
                <a:tab pos="5376863" algn="l"/>
                <a:tab pos="5826125" algn="l"/>
                <a:tab pos="6275388" algn="l"/>
                <a:tab pos="6724650" algn="l"/>
                <a:tab pos="7173913" algn="l"/>
                <a:tab pos="7623175" algn="l"/>
                <a:tab pos="8072438" algn="l"/>
                <a:tab pos="8521700" algn="l"/>
                <a:tab pos="8970963" algn="l"/>
              </a:tabLst>
            </a:pPr>
            <a:endParaRPr lang="en-GB" dirty="0" smtClean="0"/>
          </a:p>
          <a:p>
            <a:endParaRPr lang="en-GB" dirty="0"/>
          </a:p>
          <a:p>
            <a:endParaRPr lang="de-DE" dirty="0"/>
          </a:p>
          <a:p>
            <a:endParaRPr lang="de-DE" dirty="0"/>
          </a:p>
        </p:txBody>
      </p:sp>
    </p:spTree>
    <p:extLst>
      <p:ext uri="{BB962C8B-B14F-4D97-AF65-F5344CB8AC3E}">
        <p14:creationId xmlns:p14="http://schemas.microsoft.com/office/powerpoint/2010/main" val="19502929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de-DE"/>
          </a:p>
        </p:txBody>
      </p:sp>
      <p:sp>
        <p:nvSpPr>
          <p:cNvPr id="3" name="Footer Placeholder 2"/>
          <p:cNvSpPr>
            <a:spLocks noGrp="1"/>
          </p:cNvSpPr>
          <p:nvPr>
            <p:ph type="ftr" sz="quarter" idx="11"/>
          </p:nvPr>
        </p:nvSpPr>
        <p:spPr/>
        <p:txBody>
          <a:bodyPr/>
          <a:lstStyle/>
          <a:p>
            <a:r>
              <a:rPr lang="en-US" altLang="en-US" smtClean="0"/>
              <a:t>© 2013 Ocean Informatics</a:t>
            </a:r>
            <a:endParaRPr lang="en-US" altLang="en-US" dirty="0" smtClean="0"/>
          </a:p>
        </p:txBody>
      </p:sp>
      <p:sp>
        <p:nvSpPr>
          <p:cNvPr id="4" name="Title 3"/>
          <p:cNvSpPr>
            <a:spLocks noGrp="1"/>
          </p:cNvSpPr>
          <p:nvPr>
            <p:ph type="title"/>
          </p:nvPr>
        </p:nvSpPr>
        <p:spPr/>
        <p:txBody>
          <a:bodyPr/>
          <a:lstStyle/>
          <a:p>
            <a:endParaRPr lang="de-DE"/>
          </a:p>
        </p:txBody>
      </p:sp>
    </p:spTree>
    <p:extLst>
      <p:ext uri="{BB962C8B-B14F-4D97-AF65-F5344CB8AC3E}">
        <p14:creationId xmlns:p14="http://schemas.microsoft.com/office/powerpoint/2010/main" val="28808090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idx="4294967295"/>
          </p:nvPr>
        </p:nvSpPr>
        <p:spPr>
          <a:xfrm>
            <a:off x="457200" y="66675"/>
            <a:ext cx="8218488" cy="1160463"/>
          </a:xfrm>
          <a:ln/>
        </p:spPr>
        <p:txBody>
          <a:bodyPr/>
          <a:lstStyle/>
          <a:p>
            <a:pP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de-DE" sz="3500"/>
              <a:t>Designing Archetypes: Region and Scope</a:t>
            </a: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l="10237" t="12022" r="11418" b="23657"/>
          <a:stretch>
            <a:fillRect/>
          </a:stretch>
        </p:blipFill>
        <p:spPr bwMode="auto">
          <a:xfrm>
            <a:off x="0" y="1125538"/>
            <a:ext cx="6948488" cy="5111750"/>
          </a:xfrm>
          <a:prstGeom prst="rect">
            <a:avLst/>
          </a:prstGeom>
          <a:noFill/>
          <a:ln>
            <a:noFill/>
          </a:ln>
          <a:effectLst/>
          <a:extLst>
            <a:ext uri="{909E8E84-426E-40DD-AFC4-6F175D3DCCD1}">
              <a14:hiddenFill xmlns:a14="http://schemas.microsoft.com/office/drawing/2010/main">
                <a:blipFill dpi="0" rotWithShape="0">
                  <a:blip/>
                  <a:srcRect l="10237" t="12022" r="11418" b="23657"/>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t="8011" b="42526"/>
          <a:stretch>
            <a:fillRect/>
          </a:stretch>
        </p:blipFill>
        <p:spPr bwMode="auto">
          <a:xfrm>
            <a:off x="4067175" y="3644900"/>
            <a:ext cx="4895850" cy="2087563"/>
          </a:xfrm>
          <a:prstGeom prst="rect">
            <a:avLst/>
          </a:prstGeom>
          <a:solidFill>
            <a:srgbClr val="3A75C4"/>
          </a:solidFill>
          <a:ln w="57240">
            <a:solidFill>
              <a:srgbClr val="3A75C4"/>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0" name="Line 4"/>
          <p:cNvSpPr>
            <a:spLocks noChangeShapeType="1"/>
          </p:cNvSpPr>
          <p:nvPr/>
        </p:nvSpPr>
        <p:spPr bwMode="auto">
          <a:xfrm flipV="1">
            <a:off x="2195513" y="5429250"/>
            <a:ext cx="2016125" cy="392113"/>
          </a:xfrm>
          <a:prstGeom prst="line">
            <a:avLst/>
          </a:prstGeom>
          <a:noFill/>
          <a:ln w="25560">
            <a:solidFill>
              <a:srgbClr val="3A75C4"/>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9461" name="Line 5"/>
          <p:cNvSpPr>
            <a:spLocks noChangeShapeType="1"/>
          </p:cNvSpPr>
          <p:nvPr/>
        </p:nvSpPr>
        <p:spPr bwMode="auto">
          <a:xfrm flipV="1">
            <a:off x="3059113" y="4637088"/>
            <a:ext cx="1152525" cy="1184275"/>
          </a:xfrm>
          <a:prstGeom prst="line">
            <a:avLst/>
          </a:prstGeom>
          <a:noFill/>
          <a:ln w="25560">
            <a:solidFill>
              <a:srgbClr val="3A75C4"/>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9462" name="Line 6"/>
          <p:cNvSpPr>
            <a:spLocks noChangeShapeType="1"/>
          </p:cNvSpPr>
          <p:nvPr/>
        </p:nvSpPr>
        <p:spPr bwMode="auto">
          <a:xfrm flipV="1">
            <a:off x="3851275" y="4060825"/>
            <a:ext cx="288925" cy="1760538"/>
          </a:xfrm>
          <a:prstGeom prst="line">
            <a:avLst/>
          </a:prstGeom>
          <a:noFill/>
          <a:ln w="25560">
            <a:solidFill>
              <a:srgbClr val="3A75C4"/>
            </a:solidFill>
            <a:prstDash val="sys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Tree>
    <p:extLst>
      <p:ext uri="{BB962C8B-B14F-4D97-AF65-F5344CB8AC3E}">
        <p14:creationId xmlns:p14="http://schemas.microsoft.com/office/powerpoint/2010/main" val="92460059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19459"/>
                                        </p:tgtEl>
                                        <p:attrNameLst>
                                          <p:attrName>style.visibility</p:attrName>
                                        </p:attrNameLst>
                                      </p:cBhvr>
                                      <p:to>
                                        <p:strVal val="visible"/>
                                      </p:to>
                                    </p:set>
                                    <p:animEffect transition="in" filter="blinds(horizontal)">
                                      <p:cBhvr additive="repl">
                                        <p:cTn id="7" dur="500"/>
                                        <p:tgtEl>
                                          <p:spTgt spid="19459"/>
                                        </p:tgtEl>
                                      </p:cBhvr>
                                    </p:animEffect>
                                  </p:childTnLst>
                                </p:cTn>
                              </p:par>
                              <p:par>
                                <p:cTn id="8" presetID="3" presetClass="entr" presetSubtype="10" fill="hold" grpId="0" nodeType="withEffect">
                                  <p:stCondLst>
                                    <p:cond delay="0"/>
                                  </p:stCondLst>
                                  <p:childTnLst>
                                    <p:set>
                                      <p:cBhvr additive="repl">
                                        <p:cTn id="9" dur="1" fill="hold">
                                          <p:stCondLst>
                                            <p:cond delay="0"/>
                                          </p:stCondLst>
                                        </p:cTn>
                                        <p:tgtEl>
                                          <p:spTgt spid="19462"/>
                                        </p:tgtEl>
                                        <p:attrNameLst>
                                          <p:attrName>style.visibility</p:attrName>
                                        </p:attrNameLst>
                                      </p:cBhvr>
                                      <p:to>
                                        <p:strVal val="visible"/>
                                      </p:to>
                                    </p:set>
                                    <p:animEffect transition="in" filter="blinds(horizontal)">
                                      <p:cBhvr additive="repl">
                                        <p:cTn id="10" dur="500"/>
                                        <p:tgtEl>
                                          <p:spTgt spid="19462"/>
                                        </p:tgtEl>
                                      </p:cBhvr>
                                    </p:animEffect>
                                  </p:childTnLst>
                                </p:cTn>
                              </p:par>
                              <p:par>
                                <p:cTn id="11" presetID="3" presetClass="entr" presetSubtype="10" fill="hold" grpId="0" nodeType="withEffect">
                                  <p:stCondLst>
                                    <p:cond delay="0"/>
                                  </p:stCondLst>
                                  <p:childTnLst>
                                    <p:set>
                                      <p:cBhvr additive="repl">
                                        <p:cTn id="12" dur="1" fill="hold">
                                          <p:stCondLst>
                                            <p:cond delay="0"/>
                                          </p:stCondLst>
                                        </p:cTn>
                                        <p:tgtEl>
                                          <p:spTgt spid="19461"/>
                                        </p:tgtEl>
                                        <p:attrNameLst>
                                          <p:attrName>style.visibility</p:attrName>
                                        </p:attrNameLst>
                                      </p:cBhvr>
                                      <p:to>
                                        <p:strVal val="visible"/>
                                      </p:to>
                                    </p:set>
                                    <p:animEffect transition="in" filter="blinds(horizontal)">
                                      <p:cBhvr additive="repl">
                                        <p:cTn id="13" dur="500"/>
                                        <p:tgtEl>
                                          <p:spTgt spid="19461"/>
                                        </p:tgtEl>
                                      </p:cBhvr>
                                    </p:animEffect>
                                  </p:childTnLst>
                                </p:cTn>
                              </p:par>
                              <p:par>
                                <p:cTn id="14" presetID="3" presetClass="entr" presetSubtype="10" fill="hold" grpId="0" nodeType="withEffect">
                                  <p:stCondLst>
                                    <p:cond delay="0"/>
                                  </p:stCondLst>
                                  <p:childTnLst>
                                    <p:set>
                                      <p:cBhvr additive="repl">
                                        <p:cTn id="15" dur="1" fill="hold">
                                          <p:stCondLst>
                                            <p:cond delay="0"/>
                                          </p:stCondLst>
                                        </p:cTn>
                                        <p:tgtEl>
                                          <p:spTgt spid="19460"/>
                                        </p:tgtEl>
                                        <p:attrNameLst>
                                          <p:attrName>style.visibility</p:attrName>
                                        </p:attrNameLst>
                                      </p:cBhvr>
                                      <p:to>
                                        <p:strVal val="visible"/>
                                      </p:to>
                                    </p:set>
                                    <p:animEffect transition="in" filter="blinds(horizontal)">
                                      <p:cBhvr additive="repl">
                                        <p:cTn id="16" dur="5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animBg="1"/>
      <p:bldP spid="19461" grpId="0" animBg="1"/>
      <p:bldP spid="194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dirty="0"/>
              <a:t>CKM </a:t>
            </a:r>
            <a:r>
              <a:rPr lang="de-DE" dirty="0" smtClean="0"/>
              <a:t>Design O</a:t>
            </a:r>
            <a:r>
              <a:rPr lang="en-US" dirty="0" err="1" smtClean="0"/>
              <a:t>verview</a:t>
            </a:r>
            <a:endParaRPr lang="en-US" dirty="0"/>
          </a:p>
        </p:txBody>
      </p:sp>
      <p:sp>
        <p:nvSpPr>
          <p:cNvPr id="25604" name="AutoShape 4"/>
          <p:cNvSpPr>
            <a:spLocks noChangeArrowheads="1"/>
          </p:cNvSpPr>
          <p:nvPr/>
        </p:nvSpPr>
        <p:spPr bwMode="auto">
          <a:xfrm>
            <a:off x="3959225" y="2519363"/>
            <a:ext cx="1800225" cy="3600450"/>
          </a:xfrm>
          <a:prstGeom prst="cube">
            <a:avLst>
              <a:gd name="adj" fmla="val 25000"/>
            </a:avLst>
          </a:prstGeom>
          <a:gradFill rotWithShape="0">
            <a:gsLst>
              <a:gs pos="0">
                <a:srgbClr val="FFFFFF"/>
              </a:gs>
              <a:gs pos="100000">
                <a:srgbClr val="CC6633"/>
              </a:gs>
            </a:gsLst>
            <a:path path="rect">
              <a:fillToRect l="100000" t="100000"/>
            </a:path>
          </a:gra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000" dirty="0">
                <a:solidFill>
                  <a:srgbClr val="FFFFFF"/>
                </a:solidFill>
                <a:effectLst>
                  <a:outerShdw blurRad="38100" dist="38100" dir="2700000" algn="tl">
                    <a:srgbClr val="000000">
                      <a:alpha val="43137"/>
                    </a:srgbClr>
                  </a:outerShdw>
                </a:effectLst>
                <a:latin typeface="Corbel" pitchFamily="32" charset="0"/>
              </a:rPr>
              <a:t>Middle Tier</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sz="2000" dirty="0">
              <a:solidFill>
                <a:srgbClr val="FFFFFF"/>
              </a:solidFill>
              <a:effectLst>
                <a:outerShdw blurRad="38100" dist="38100" dir="2700000" algn="tl">
                  <a:srgbClr val="000000">
                    <a:alpha val="43137"/>
                  </a:srgbClr>
                </a:outerShdw>
              </a:effectLst>
              <a:latin typeface="Corbel" pitchFamily="32" charset="0"/>
            </a:endParaRPr>
          </a:p>
          <a:p>
            <a:pPr algn="ctr">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000" dirty="0" smtClean="0">
                <a:solidFill>
                  <a:srgbClr val="FFFFFF"/>
                </a:solidFill>
                <a:effectLst>
                  <a:outerShdw blurRad="38100" dist="38100" dir="2700000" algn="tl">
                    <a:srgbClr val="000000">
                      <a:alpha val="43137"/>
                    </a:srgbClr>
                  </a:outerShdw>
                </a:effectLst>
                <a:latin typeface="Corbel" pitchFamily="32" charset="0"/>
              </a:rPr>
              <a:t>  Apache </a:t>
            </a:r>
            <a:endParaRPr lang="de-DE" sz="2000" dirty="0">
              <a:solidFill>
                <a:srgbClr val="FFFFFF"/>
              </a:solidFill>
              <a:effectLst>
                <a:outerShdw blurRad="38100" dist="38100" dir="2700000" algn="tl">
                  <a:srgbClr val="000000">
                    <a:alpha val="43137"/>
                  </a:srgbClr>
                </a:outerShdw>
              </a:effectLst>
              <a:latin typeface="Corbel" pitchFamily="32" charset="0"/>
            </a:endParaRPr>
          </a:p>
          <a:p>
            <a:pPr algn="ctr">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000" dirty="0">
                <a:solidFill>
                  <a:srgbClr val="FFFFFF"/>
                </a:solidFill>
                <a:effectLst>
                  <a:outerShdw blurRad="38100" dist="38100" dir="2700000" algn="tl">
                    <a:srgbClr val="000000">
                      <a:alpha val="43137"/>
                    </a:srgbClr>
                  </a:outerShdw>
                </a:effectLst>
                <a:latin typeface="Corbel" pitchFamily="32" charset="0"/>
              </a:rPr>
              <a:t>Tomcat</a:t>
            </a:r>
          </a:p>
          <a:p>
            <a:pPr algn="ctr">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000" dirty="0" smtClean="0">
                <a:solidFill>
                  <a:srgbClr val="FFFFFF"/>
                </a:solidFill>
                <a:effectLst>
                  <a:outerShdw blurRad="38100" dist="38100" dir="2700000" algn="tl">
                    <a:srgbClr val="000000">
                      <a:alpha val="43137"/>
                    </a:srgbClr>
                  </a:outerShdw>
                </a:effectLst>
                <a:latin typeface="Corbel" pitchFamily="32" charset="0"/>
              </a:rPr>
              <a:t>  Google </a:t>
            </a:r>
            <a:endParaRPr lang="de-DE" sz="2000" dirty="0">
              <a:solidFill>
                <a:srgbClr val="FFFFFF"/>
              </a:solidFill>
              <a:effectLst>
                <a:outerShdw blurRad="38100" dist="38100" dir="2700000" algn="tl">
                  <a:srgbClr val="000000">
                    <a:alpha val="43137"/>
                  </a:srgbClr>
                </a:outerShdw>
              </a:effectLst>
              <a:latin typeface="Corbel" pitchFamily="32" charset="0"/>
            </a:endParaRPr>
          </a:p>
          <a:p>
            <a:pPr algn="ctr">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000" dirty="0">
                <a:solidFill>
                  <a:srgbClr val="FFFFFF"/>
                </a:solidFill>
                <a:effectLst>
                  <a:outerShdw blurRad="38100" dist="38100" dir="2700000" algn="tl">
                    <a:srgbClr val="000000">
                      <a:alpha val="43137"/>
                    </a:srgbClr>
                  </a:outerShdw>
                </a:effectLst>
                <a:latin typeface="Corbel" pitchFamily="32" charset="0"/>
              </a:rPr>
              <a:t>Web </a:t>
            </a:r>
          </a:p>
          <a:p>
            <a:pPr algn="ctr">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000" dirty="0" smtClean="0">
                <a:solidFill>
                  <a:srgbClr val="FFFFFF"/>
                </a:solidFill>
                <a:effectLst>
                  <a:outerShdw blurRad="38100" dist="38100" dir="2700000" algn="tl">
                    <a:srgbClr val="000000">
                      <a:alpha val="43137"/>
                    </a:srgbClr>
                  </a:outerShdw>
                </a:effectLst>
                <a:latin typeface="Corbel" pitchFamily="32" charset="0"/>
              </a:rPr>
              <a:t>Toolkit</a:t>
            </a:r>
            <a:endParaRPr lang="de-DE" sz="2000" dirty="0">
              <a:solidFill>
                <a:srgbClr val="FFFFFF"/>
              </a:solidFill>
              <a:effectLst>
                <a:outerShdw blurRad="38100" dist="38100" dir="2700000" algn="tl">
                  <a:srgbClr val="000000">
                    <a:alpha val="43137"/>
                  </a:srgbClr>
                </a:outerShdw>
              </a:effectLst>
              <a:latin typeface="Corbel" pitchFamily="32" charset="0"/>
            </a:endParaRPr>
          </a:p>
          <a:p>
            <a:pPr algn="ctr">
              <a:buSzPct val="45000"/>
              <a:buFont typeface="Wingdings"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000" dirty="0" smtClean="0">
                <a:solidFill>
                  <a:srgbClr val="FFFFFF"/>
                </a:solidFill>
                <a:effectLst>
                  <a:outerShdw blurRad="38100" dist="38100" dir="2700000" algn="tl">
                    <a:srgbClr val="000000">
                      <a:alpha val="43137"/>
                    </a:srgbClr>
                  </a:outerShdw>
                </a:effectLst>
                <a:latin typeface="Corbel" pitchFamily="32" charset="0"/>
              </a:rPr>
              <a:t> Java </a:t>
            </a:r>
            <a:endParaRPr lang="de-DE" sz="2000" dirty="0">
              <a:solidFill>
                <a:srgbClr val="FFFFFF"/>
              </a:solidFill>
              <a:effectLst>
                <a:outerShdw blurRad="38100" dist="38100" dir="2700000" algn="tl">
                  <a:srgbClr val="000000">
                    <a:alpha val="43137"/>
                  </a:srgbClr>
                </a:outerShdw>
              </a:effectLst>
              <a:latin typeface="Corbel" pitchFamily="32" charset="0"/>
            </a:endParaRPr>
          </a:p>
          <a:p>
            <a:pPr algn="ctr">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000" dirty="0" smtClean="0">
                <a:solidFill>
                  <a:srgbClr val="FFFFFF"/>
                </a:solidFill>
                <a:effectLst>
                  <a:outerShdw blurRad="38100" dist="38100" dir="2700000" algn="tl">
                    <a:srgbClr val="000000">
                      <a:alpha val="43137"/>
                    </a:srgbClr>
                  </a:outerShdw>
                </a:effectLst>
                <a:latin typeface="Corbel" pitchFamily="32" charset="0"/>
              </a:rPr>
              <a:t>Servlets and</a:t>
            </a:r>
          </a:p>
          <a:p>
            <a:pPr algn="ctr">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000" dirty="0" smtClean="0">
                <a:solidFill>
                  <a:srgbClr val="FFFFFF"/>
                </a:solidFill>
                <a:effectLst>
                  <a:outerShdw blurRad="38100" dist="38100" dir="2700000" algn="tl">
                    <a:srgbClr val="000000">
                      <a:alpha val="43137"/>
                    </a:srgbClr>
                  </a:outerShdw>
                </a:effectLst>
                <a:latin typeface="Corbel" pitchFamily="32" charset="0"/>
              </a:rPr>
              <a:t>Webservices</a:t>
            </a:r>
            <a:endParaRPr lang="de-DE" sz="2000" dirty="0">
              <a:solidFill>
                <a:srgbClr val="FFFFFF"/>
              </a:solidFill>
              <a:effectLst>
                <a:outerShdw blurRad="38100" dist="38100" dir="2700000" algn="tl">
                  <a:srgbClr val="000000">
                    <a:alpha val="43137"/>
                  </a:srgbClr>
                </a:outerShdw>
              </a:effectLst>
              <a:latin typeface="Corbel" pitchFamily="32" charset="0"/>
            </a:endParaRPr>
          </a:p>
        </p:txBody>
      </p:sp>
      <p:sp>
        <p:nvSpPr>
          <p:cNvPr id="25606" name="AutoShape 6"/>
          <p:cNvSpPr>
            <a:spLocks noChangeArrowheads="1"/>
          </p:cNvSpPr>
          <p:nvPr/>
        </p:nvSpPr>
        <p:spPr bwMode="auto">
          <a:xfrm>
            <a:off x="1979613" y="4500563"/>
            <a:ext cx="1979612" cy="360362"/>
          </a:xfrm>
          <a:prstGeom prst="leftRightArrow">
            <a:avLst>
              <a:gd name="adj1" fmla="val 50000"/>
              <a:gd name="adj2" fmla="val 109359"/>
            </a:avLst>
          </a:prstGeom>
          <a:pattFill prst="openDmnd">
            <a:fgClr>
              <a:schemeClr val="accent1"/>
            </a:fgClr>
            <a:bgClr>
              <a:schemeClr val="bg1"/>
            </a:bgClr>
          </a:pattFill>
          <a:ln w="9360">
            <a:solidFill>
              <a:srgbClr val="000000"/>
            </a:solidFill>
            <a:round/>
            <a:headEnd/>
            <a:tailEnd/>
          </a:ln>
          <a:effectLst/>
          <a:extLst/>
        </p:spPr>
        <p:txBody>
          <a:bodyPr wrap="none" lIns="90000" tIns="45000" rIns="90000" bIns="450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sz="2400" dirty="0">
              <a:solidFill>
                <a:srgbClr val="000000"/>
              </a:solidFill>
              <a:latin typeface="Times New Roman" pitchFamily="16" charset="0"/>
            </a:endParaRP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sz="2400" dirty="0">
              <a:solidFill>
                <a:srgbClr val="000000"/>
              </a:solidFill>
              <a:latin typeface="Times New Roman" pitchFamily="16" charset="0"/>
            </a:endParaRPr>
          </a:p>
        </p:txBody>
      </p:sp>
      <p:sp>
        <p:nvSpPr>
          <p:cNvPr id="25607" name="AutoShape 7"/>
          <p:cNvSpPr>
            <a:spLocks noChangeArrowheads="1"/>
          </p:cNvSpPr>
          <p:nvPr/>
        </p:nvSpPr>
        <p:spPr bwMode="auto">
          <a:xfrm flipH="1">
            <a:off x="2339975" y="3779838"/>
            <a:ext cx="1619250" cy="720725"/>
          </a:xfrm>
          <a:custGeom>
            <a:avLst/>
            <a:gdLst>
              <a:gd name="G0" fmla="+- 10338 0 0"/>
              <a:gd name="G1" fmla="+- 17559 0 0"/>
              <a:gd name="G2" fmla="+- 7545 0 0"/>
              <a:gd name="G3" fmla="*/ 10338 1 2"/>
              <a:gd name="G4" fmla="+- G3 10800 0"/>
              <a:gd name="G5" fmla="+- 21600 10338 17559"/>
              <a:gd name="G6" fmla="+- 17559 7545 0"/>
              <a:gd name="G7" fmla="*/ G6 1 2"/>
              <a:gd name="G8" fmla="*/ 17559 2 1"/>
              <a:gd name="G9" fmla="+- G8 0 21600"/>
              <a:gd name="G10" fmla="+- G5 0 G4"/>
              <a:gd name="G11" fmla="+- 10338 0 G4"/>
              <a:gd name="G12" fmla="*/ G2 G10 G11"/>
              <a:gd name="T0" fmla="*/ 15969 w 21600"/>
              <a:gd name="T1" fmla="*/ 0 h 21600"/>
              <a:gd name="T2" fmla="*/ 10338 w 21600"/>
              <a:gd name="T3" fmla="*/ 7545 h 21600"/>
              <a:gd name="T4" fmla="*/ 7545 w 21600"/>
              <a:gd name="T5" fmla="*/ 10338 h 21600"/>
              <a:gd name="T6" fmla="*/ 0 w 21600"/>
              <a:gd name="T7" fmla="*/ 15969 h 21600"/>
              <a:gd name="T8" fmla="*/ 7545 w 21600"/>
              <a:gd name="T9" fmla="*/ 21600 h 21600"/>
              <a:gd name="T10" fmla="*/ 12552 w 21600"/>
              <a:gd name="T11" fmla="*/ 17559 h 21600"/>
              <a:gd name="T12" fmla="*/ 17559 w 21600"/>
              <a:gd name="T13" fmla="*/ 12552 h 21600"/>
              <a:gd name="T14" fmla="*/ 21600 w 21600"/>
              <a:gd name="T15" fmla="*/ 7545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G12 w 21600"/>
              <a:gd name="T25" fmla="*/ G5 h 21600"/>
              <a:gd name="T26" fmla="*/ G1 w 21600"/>
              <a:gd name="T27" fmla="*/ G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969" y="0"/>
                </a:moveTo>
                <a:lnTo>
                  <a:pt x="10338" y="7545"/>
                </a:lnTo>
                <a:lnTo>
                  <a:pt x="14379" y="7545"/>
                </a:lnTo>
                <a:lnTo>
                  <a:pt x="14379" y="14379"/>
                </a:lnTo>
                <a:lnTo>
                  <a:pt x="7545" y="14379"/>
                </a:lnTo>
                <a:lnTo>
                  <a:pt x="7545" y="10338"/>
                </a:lnTo>
                <a:lnTo>
                  <a:pt x="0" y="15969"/>
                </a:lnTo>
                <a:lnTo>
                  <a:pt x="7545" y="21600"/>
                </a:lnTo>
                <a:lnTo>
                  <a:pt x="7545" y="17559"/>
                </a:lnTo>
                <a:lnTo>
                  <a:pt x="17559" y="17559"/>
                </a:lnTo>
                <a:lnTo>
                  <a:pt x="17559" y="7545"/>
                </a:lnTo>
                <a:lnTo>
                  <a:pt x="21600" y="7545"/>
                </a:lnTo>
                <a:close/>
              </a:path>
            </a:pathLst>
          </a:custGeom>
          <a:pattFill prst="openDmnd">
            <a:fgClr>
              <a:schemeClr val="accent1"/>
            </a:fgClr>
            <a:bgClr>
              <a:schemeClr val="bg1"/>
            </a:bgClr>
          </a:pattFill>
          <a:ln w="9360">
            <a:solidFill>
              <a:srgbClr val="000000"/>
            </a:solidFill>
            <a:round/>
            <a:headEnd/>
            <a:tailEnd/>
          </a:ln>
          <a:effectLst/>
          <a:extLst/>
        </p:spPr>
        <p:txBody>
          <a:bodyPr wrap="none" anchor="ctr"/>
          <a:lstStyle/>
          <a:p>
            <a:endParaRPr lang="de-DE"/>
          </a:p>
        </p:txBody>
      </p:sp>
      <p:sp>
        <p:nvSpPr>
          <p:cNvPr id="25608" name="AutoShape 8"/>
          <p:cNvSpPr>
            <a:spLocks noChangeArrowheads="1"/>
          </p:cNvSpPr>
          <p:nvPr/>
        </p:nvSpPr>
        <p:spPr bwMode="auto">
          <a:xfrm>
            <a:off x="179388" y="1484783"/>
            <a:ext cx="1800225" cy="4635030"/>
          </a:xfrm>
          <a:prstGeom prst="can">
            <a:avLst>
              <a:gd name="adj" fmla="val 50000"/>
            </a:avLst>
          </a:prstGeom>
          <a:gradFill rotWithShape="0">
            <a:gsLst>
              <a:gs pos="0">
                <a:srgbClr val="FFFFFF"/>
              </a:gs>
              <a:gs pos="100000">
                <a:srgbClr val="800000"/>
              </a:gs>
            </a:gsLst>
            <a:path path="rect">
              <a:fillToRect l="100000" t="100000"/>
            </a:path>
          </a:gra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sz="2000" dirty="0">
              <a:solidFill>
                <a:srgbClr val="FFFFFF"/>
              </a:solidFill>
              <a:latin typeface="Corbel" pitchFamily="32" charset="0"/>
            </a:endParaRP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000" dirty="0">
                <a:solidFill>
                  <a:srgbClr val="FFFFFF"/>
                </a:solidFill>
                <a:effectLst>
                  <a:outerShdw blurRad="38100" dist="38100" dir="2700000" algn="tl">
                    <a:srgbClr val="000000">
                      <a:alpha val="43137"/>
                    </a:srgbClr>
                  </a:outerShdw>
                </a:effectLst>
                <a:latin typeface="Corbel" pitchFamily="32" charset="0"/>
              </a:rPr>
              <a:t>Asset </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000" dirty="0">
                <a:solidFill>
                  <a:srgbClr val="FFFFFF"/>
                </a:solidFill>
                <a:effectLst>
                  <a:outerShdw blurRad="38100" dist="38100" dir="2700000" algn="tl">
                    <a:srgbClr val="000000">
                      <a:alpha val="43137"/>
                    </a:srgbClr>
                  </a:outerShdw>
                </a:effectLst>
                <a:latin typeface="Corbel" pitchFamily="32" charset="0"/>
              </a:rPr>
              <a:t>Management</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000" dirty="0" smtClean="0">
                <a:solidFill>
                  <a:srgbClr val="FFFFFF"/>
                </a:solidFill>
                <a:effectLst>
                  <a:outerShdw blurRad="38100" dist="38100" dir="2700000" algn="tl">
                    <a:srgbClr val="000000">
                      <a:alpha val="43137"/>
                    </a:srgbClr>
                  </a:outerShdw>
                </a:effectLst>
                <a:latin typeface="Corbel" pitchFamily="32" charset="0"/>
              </a:rPr>
              <a:t>System</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sz="2000" dirty="0">
              <a:solidFill>
                <a:srgbClr val="FFFFFF"/>
              </a:solidFill>
              <a:effectLst>
                <a:outerShdw blurRad="38100" dist="38100" dir="2700000" algn="tl">
                  <a:srgbClr val="000000">
                    <a:alpha val="43137"/>
                  </a:srgbClr>
                </a:outerShdw>
              </a:effectLst>
              <a:latin typeface="Corbel" pitchFamily="32" charset="0"/>
            </a:endParaRP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sz="2000" dirty="0" smtClean="0">
              <a:solidFill>
                <a:srgbClr val="FFFFFF"/>
              </a:solidFill>
              <a:effectLst>
                <a:outerShdw blurRad="38100" dist="38100" dir="2700000" algn="tl">
                  <a:srgbClr val="000000">
                    <a:alpha val="43137"/>
                  </a:srgbClr>
                </a:outerShdw>
              </a:effectLst>
              <a:latin typeface="Corbel" pitchFamily="32" charset="0"/>
            </a:endParaRP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sz="2000" dirty="0">
              <a:solidFill>
                <a:srgbClr val="FFFFFF"/>
              </a:solidFill>
              <a:effectLst>
                <a:outerShdw blurRad="38100" dist="38100" dir="2700000" algn="tl">
                  <a:srgbClr val="000000">
                    <a:alpha val="43137"/>
                  </a:srgbClr>
                </a:outerShdw>
              </a:effectLst>
              <a:latin typeface="Corbel" pitchFamily="32" charset="0"/>
            </a:endParaRP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sz="2000" dirty="0" smtClean="0">
              <a:solidFill>
                <a:srgbClr val="FFFFFF"/>
              </a:solidFill>
              <a:effectLst>
                <a:outerShdw blurRad="38100" dist="38100" dir="2700000" algn="tl">
                  <a:srgbClr val="000000">
                    <a:alpha val="43137"/>
                  </a:srgbClr>
                </a:outerShdw>
              </a:effectLst>
              <a:latin typeface="Corbel" pitchFamily="32" charset="0"/>
            </a:endParaRP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sz="2000" dirty="0">
              <a:solidFill>
                <a:srgbClr val="FFFFFF"/>
              </a:solidFill>
              <a:effectLst>
                <a:outerShdw blurRad="38100" dist="38100" dir="2700000" algn="tl">
                  <a:srgbClr val="000000">
                    <a:alpha val="43137"/>
                  </a:srgbClr>
                </a:outerShdw>
              </a:effectLst>
              <a:latin typeface="Corbel" pitchFamily="32" charset="0"/>
            </a:endParaRP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sz="2000" dirty="0" smtClean="0">
              <a:solidFill>
                <a:srgbClr val="FFFFFF"/>
              </a:solidFill>
              <a:effectLst>
                <a:outerShdw blurRad="38100" dist="38100" dir="2700000" algn="tl">
                  <a:srgbClr val="000000">
                    <a:alpha val="43137"/>
                  </a:srgbClr>
                </a:outerShdw>
              </a:effectLst>
              <a:latin typeface="Corbel" pitchFamily="32" charset="0"/>
            </a:endParaRP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sz="2000" dirty="0">
              <a:solidFill>
                <a:srgbClr val="FFFFFF"/>
              </a:solidFill>
              <a:effectLst>
                <a:outerShdw blurRad="38100" dist="38100" dir="2700000" algn="tl">
                  <a:srgbClr val="000000">
                    <a:alpha val="43137"/>
                  </a:srgbClr>
                </a:outerShdw>
              </a:effectLst>
              <a:latin typeface="Corbel" pitchFamily="32" charset="0"/>
            </a:endParaRP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sz="2000" dirty="0">
              <a:solidFill>
                <a:srgbClr val="FFFFFF"/>
              </a:solidFill>
              <a:effectLst>
                <a:outerShdw blurRad="38100" dist="38100" dir="2700000" algn="tl">
                  <a:srgbClr val="000000">
                    <a:alpha val="43137"/>
                  </a:srgbClr>
                </a:outerShdw>
              </a:effectLst>
              <a:latin typeface="Corbel" pitchFamily="32" charset="0"/>
            </a:endParaRPr>
          </a:p>
        </p:txBody>
      </p:sp>
      <p:sp>
        <p:nvSpPr>
          <p:cNvPr id="25609" name="Text Box 9"/>
          <p:cNvSpPr txBox="1">
            <a:spLocks noChangeArrowheads="1"/>
          </p:cNvSpPr>
          <p:nvPr/>
        </p:nvSpPr>
        <p:spPr bwMode="auto">
          <a:xfrm>
            <a:off x="6840538" y="5397500"/>
            <a:ext cx="2000250" cy="63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charset="0"/>
              </a:defRPr>
            </a:lvl5pPr>
            <a:lvl6pPr marL="25146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charset="0"/>
              </a:defRPr>
            </a:lvl6pPr>
            <a:lvl7pPr marL="29718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charset="0"/>
              </a:defRPr>
            </a:lvl7pPr>
            <a:lvl8pPr marL="34290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charset="0"/>
              </a:defRPr>
            </a:lvl8pPr>
            <a:lvl9pPr marL="3886200" indent="-228600" defTabSz="449263" fontAlgn="base">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charset="0"/>
                <a:cs typeface="Arial" charset="0"/>
              </a:defRPr>
            </a:lvl9pPr>
          </a:lstStyle>
          <a:p>
            <a:r>
              <a:rPr lang="en-AU"/>
              <a:t>GWT, Javascript, </a:t>
            </a:r>
          </a:p>
          <a:p>
            <a:r>
              <a:rPr lang="en-AU"/>
              <a:t>XSLT</a:t>
            </a:r>
          </a:p>
        </p:txBody>
      </p:sp>
      <p:sp>
        <p:nvSpPr>
          <p:cNvPr id="25610" name="AutoShape 10"/>
          <p:cNvSpPr>
            <a:spLocks noChangeArrowheads="1"/>
          </p:cNvSpPr>
          <p:nvPr/>
        </p:nvSpPr>
        <p:spPr bwMode="auto">
          <a:xfrm>
            <a:off x="1800225" y="2700338"/>
            <a:ext cx="1800225" cy="1079500"/>
          </a:xfrm>
          <a:prstGeom prst="hexagon">
            <a:avLst>
              <a:gd name="adj" fmla="val 41691"/>
              <a:gd name="vf" fmla="val 115470"/>
            </a:avLst>
          </a:prstGeom>
          <a:gradFill rotWithShape="0">
            <a:gsLst>
              <a:gs pos="0">
                <a:srgbClr val="FFFFFF"/>
              </a:gs>
              <a:gs pos="100000">
                <a:srgbClr val="008000"/>
              </a:gs>
            </a:gsLst>
            <a:path path="rect">
              <a:fillToRect l="100000" t="100000"/>
            </a:path>
          </a:gra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000" dirty="0">
                <a:solidFill>
                  <a:srgbClr val="FFFFFF"/>
                </a:solidFill>
                <a:effectLst>
                  <a:outerShdw blurRad="38100" dist="38100" dir="2700000" algn="tl">
                    <a:srgbClr val="000000">
                      <a:alpha val="43137"/>
                    </a:srgbClr>
                  </a:outerShdw>
                </a:effectLst>
                <a:latin typeface="Corbel" pitchFamily="32" charset="0"/>
              </a:rPr>
              <a:t>CKM plugins</a:t>
            </a:r>
          </a:p>
        </p:txBody>
      </p:sp>
      <p:pic>
        <p:nvPicPr>
          <p:cNvPr id="2" name="Picture 1" descr="Open from Web"/>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3692" y="5140975"/>
            <a:ext cx="1899287" cy="1445177"/>
          </a:xfrm>
          <a:prstGeom prst="rect">
            <a:avLst/>
          </a:prstGeom>
        </p:spPr>
      </p:pic>
      <p:sp>
        <p:nvSpPr>
          <p:cNvPr id="14" name="AutoShape 10"/>
          <p:cNvSpPr>
            <a:spLocks noChangeArrowheads="1"/>
          </p:cNvSpPr>
          <p:nvPr/>
        </p:nvSpPr>
        <p:spPr bwMode="auto">
          <a:xfrm>
            <a:off x="222638" y="3505200"/>
            <a:ext cx="1715314" cy="827087"/>
          </a:xfrm>
          <a:prstGeom prst="hexagon">
            <a:avLst>
              <a:gd name="adj" fmla="val 41691"/>
              <a:gd name="vf" fmla="val 115470"/>
            </a:avLst>
          </a:prstGeom>
          <a:gradFill rotWithShape="0">
            <a:gsLst>
              <a:gs pos="0">
                <a:srgbClr val="FFFFFF"/>
              </a:gs>
              <a:gs pos="100000">
                <a:srgbClr val="008000"/>
              </a:gs>
            </a:gsLst>
            <a:path path="rect">
              <a:fillToRect l="100000" t="100000"/>
            </a:path>
          </a:gra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sz="2000" dirty="0" smtClean="0">
              <a:solidFill>
                <a:srgbClr val="FFFFFF"/>
              </a:solidFill>
              <a:effectLst>
                <a:outerShdw blurRad="38100" dist="38100" dir="2700000" algn="tl">
                  <a:srgbClr val="000000">
                    <a:alpha val="43137"/>
                  </a:srgbClr>
                </a:outerShdw>
              </a:effectLst>
              <a:latin typeface="Corbel" pitchFamily="32" charset="0"/>
            </a:endParaRP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000" dirty="0" smtClean="0">
                <a:solidFill>
                  <a:srgbClr val="FFFFFF"/>
                </a:solidFill>
                <a:effectLst>
                  <a:outerShdw blurRad="38100" dist="38100" dir="2700000" algn="tl">
                    <a:srgbClr val="000000">
                      <a:alpha val="43137"/>
                    </a:srgbClr>
                  </a:outerShdw>
                </a:effectLst>
                <a:latin typeface="Corbel" pitchFamily="32" charset="0"/>
              </a:rPr>
              <a:t>Core Asset </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000" dirty="0" smtClean="0">
                <a:solidFill>
                  <a:srgbClr val="FFFFFF"/>
                </a:solidFill>
                <a:effectLst>
                  <a:outerShdw blurRad="38100" dist="38100" dir="2700000" algn="tl">
                    <a:srgbClr val="000000">
                      <a:alpha val="43137"/>
                    </a:srgbClr>
                  </a:outerShdw>
                </a:effectLst>
                <a:latin typeface="Corbel" pitchFamily="32" charset="0"/>
              </a:rPr>
              <a:t>Services</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sz="2000" dirty="0">
              <a:solidFill>
                <a:srgbClr val="FFFFFF"/>
              </a:solidFill>
              <a:effectLst>
                <a:outerShdw blurRad="38100" dist="38100" dir="2700000" algn="tl">
                  <a:srgbClr val="000000">
                    <a:alpha val="43137"/>
                  </a:srgbClr>
                </a:outerShdw>
              </a:effectLst>
              <a:latin typeface="Corbel" pitchFamily="32" charset="0"/>
            </a:endParaRPr>
          </a:p>
        </p:txBody>
      </p:sp>
      <p:sp>
        <p:nvSpPr>
          <p:cNvPr id="3" name="Flowchart: Magnetic Disk 2"/>
          <p:cNvSpPr/>
          <p:nvPr/>
        </p:nvSpPr>
        <p:spPr>
          <a:xfrm>
            <a:off x="228600" y="4425372"/>
            <a:ext cx="1676400" cy="6096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smtClean="0">
              <a:solidFill>
                <a:srgbClr val="FFFFFF"/>
              </a:solidFill>
              <a:effectLst>
                <a:outerShdw blurRad="38100" dist="38100" dir="2700000" algn="tl">
                  <a:srgbClr val="000000">
                    <a:alpha val="43137"/>
                  </a:srgbClr>
                </a:outerShdw>
              </a:effectLst>
              <a:latin typeface="Corbel" pitchFamily="32" charset="0"/>
            </a:endParaRPr>
          </a:p>
          <a:p>
            <a:pPr algn="ctr"/>
            <a:r>
              <a:rPr lang="de-DE" dirty="0" smtClean="0">
                <a:solidFill>
                  <a:srgbClr val="FFFFFF"/>
                </a:solidFill>
                <a:effectLst>
                  <a:outerShdw blurRad="38100" dist="38100" dir="2700000" algn="tl">
                    <a:srgbClr val="000000">
                      <a:alpha val="43137"/>
                    </a:srgbClr>
                  </a:outerShdw>
                </a:effectLst>
                <a:latin typeface="Corbel" pitchFamily="32" charset="0"/>
              </a:rPr>
              <a:t>XML </a:t>
            </a:r>
            <a:r>
              <a:rPr lang="de-DE" dirty="0">
                <a:solidFill>
                  <a:srgbClr val="FFFFFF"/>
                </a:solidFill>
                <a:effectLst>
                  <a:outerShdw blurRad="38100" dist="38100" dir="2700000" algn="tl">
                    <a:srgbClr val="000000">
                      <a:alpha val="43137"/>
                    </a:srgbClr>
                  </a:outerShdw>
                </a:effectLst>
                <a:latin typeface="Corbel" pitchFamily="32" charset="0"/>
              </a:rPr>
              <a:t>Database</a:t>
            </a:r>
          </a:p>
          <a:p>
            <a:pPr algn="ctr"/>
            <a:endParaRPr lang="de-DE" dirty="0"/>
          </a:p>
        </p:txBody>
      </p:sp>
      <p:sp>
        <p:nvSpPr>
          <p:cNvPr id="17" name="Flowchart: Magnetic Disk 16"/>
          <p:cNvSpPr/>
          <p:nvPr/>
        </p:nvSpPr>
        <p:spPr>
          <a:xfrm>
            <a:off x="228600" y="5137944"/>
            <a:ext cx="1676400" cy="609600"/>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smtClean="0">
              <a:solidFill>
                <a:srgbClr val="FFFFFF"/>
              </a:solidFill>
              <a:effectLst>
                <a:outerShdw blurRad="38100" dist="38100" dir="2700000" algn="tl">
                  <a:srgbClr val="000000">
                    <a:alpha val="43137"/>
                  </a:srgbClr>
                </a:outerShdw>
              </a:effectLst>
              <a:latin typeface="Corbel" pitchFamily="32" charset="0"/>
            </a:endParaRPr>
          </a:p>
          <a:p>
            <a:pPr algn="ctr"/>
            <a:r>
              <a:rPr lang="de-DE" dirty="0" smtClean="0">
                <a:solidFill>
                  <a:srgbClr val="FFFFFF"/>
                </a:solidFill>
                <a:effectLst>
                  <a:outerShdw blurRad="38100" dist="38100" dir="2700000" algn="tl">
                    <a:srgbClr val="000000">
                      <a:alpha val="43137"/>
                    </a:srgbClr>
                  </a:outerShdw>
                </a:effectLst>
                <a:latin typeface="Corbel" pitchFamily="32" charset="0"/>
              </a:rPr>
              <a:t>File Stores</a:t>
            </a:r>
            <a:endParaRPr lang="de-DE" dirty="0">
              <a:solidFill>
                <a:srgbClr val="FFFFFF"/>
              </a:solidFill>
              <a:effectLst>
                <a:outerShdw blurRad="38100" dist="38100" dir="2700000" algn="tl">
                  <a:srgbClr val="000000">
                    <a:alpha val="43137"/>
                  </a:srgbClr>
                </a:outerShdw>
              </a:effectLst>
              <a:latin typeface="Corbel" pitchFamily="32" charset="0"/>
            </a:endParaRPr>
          </a:p>
          <a:p>
            <a:pPr algn="ctr"/>
            <a:endParaRPr lang="de-DE" dirty="0"/>
          </a:p>
        </p:txBody>
      </p:sp>
      <p:pic>
        <p:nvPicPr>
          <p:cNvPr id="4" name="Picture 3" descr="Clinical Knowledge Manager - Mozilla Firefox"/>
          <p:cNvPicPr>
            <a:picLocks noChangeAspect="1"/>
          </p:cNvPicPr>
          <p:nvPr/>
        </p:nvPicPr>
        <p:blipFill rotWithShape="1">
          <a:blip r:embed="rId4" cstate="print">
            <a:extLst>
              <a:ext uri="{28A0092B-C50C-407E-A947-70E740481C1C}">
                <a14:useLocalDpi xmlns:a14="http://schemas.microsoft.com/office/drawing/2010/main" val="0"/>
              </a:ext>
            </a:extLst>
          </a:blip>
          <a:srcRect l="3153" t="13158" r="721" b="2103"/>
          <a:stretch/>
        </p:blipFill>
        <p:spPr>
          <a:xfrm>
            <a:off x="6215685" y="1371600"/>
            <a:ext cx="2819400" cy="1526997"/>
          </a:xfrm>
          <a:prstGeom prst="rect">
            <a:avLst/>
          </a:prstGeom>
        </p:spPr>
      </p:pic>
      <p:sp>
        <p:nvSpPr>
          <p:cNvPr id="19" name="AutoShape 7"/>
          <p:cNvSpPr>
            <a:spLocks noChangeArrowheads="1"/>
          </p:cNvSpPr>
          <p:nvPr/>
        </p:nvSpPr>
        <p:spPr bwMode="auto">
          <a:xfrm>
            <a:off x="5730618" y="2898597"/>
            <a:ext cx="1584582" cy="966965"/>
          </a:xfrm>
          <a:custGeom>
            <a:avLst/>
            <a:gdLst>
              <a:gd name="G0" fmla="+- 10338 0 0"/>
              <a:gd name="G1" fmla="+- 17559 0 0"/>
              <a:gd name="G2" fmla="+- 7545 0 0"/>
              <a:gd name="G3" fmla="*/ 10338 1 2"/>
              <a:gd name="G4" fmla="+- G3 10800 0"/>
              <a:gd name="G5" fmla="+- 21600 10338 17559"/>
              <a:gd name="G6" fmla="+- 17559 7545 0"/>
              <a:gd name="G7" fmla="*/ G6 1 2"/>
              <a:gd name="G8" fmla="*/ 17559 2 1"/>
              <a:gd name="G9" fmla="+- G8 0 21600"/>
              <a:gd name="G10" fmla="+- G5 0 G4"/>
              <a:gd name="G11" fmla="+- 10338 0 G4"/>
              <a:gd name="G12" fmla="*/ G2 G10 G11"/>
              <a:gd name="T0" fmla="*/ 15969 w 21600"/>
              <a:gd name="T1" fmla="*/ 0 h 21600"/>
              <a:gd name="T2" fmla="*/ 10338 w 21600"/>
              <a:gd name="T3" fmla="*/ 7545 h 21600"/>
              <a:gd name="T4" fmla="*/ 7545 w 21600"/>
              <a:gd name="T5" fmla="*/ 10338 h 21600"/>
              <a:gd name="T6" fmla="*/ 0 w 21600"/>
              <a:gd name="T7" fmla="*/ 15969 h 21600"/>
              <a:gd name="T8" fmla="*/ 7545 w 21600"/>
              <a:gd name="T9" fmla="*/ 21600 h 21600"/>
              <a:gd name="T10" fmla="*/ 12552 w 21600"/>
              <a:gd name="T11" fmla="*/ 17559 h 21600"/>
              <a:gd name="T12" fmla="*/ 17559 w 21600"/>
              <a:gd name="T13" fmla="*/ 12552 h 21600"/>
              <a:gd name="T14" fmla="*/ 21600 w 21600"/>
              <a:gd name="T15" fmla="*/ 7545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G12 w 21600"/>
              <a:gd name="T25" fmla="*/ G5 h 21600"/>
              <a:gd name="T26" fmla="*/ G1 w 21600"/>
              <a:gd name="T27" fmla="*/ G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969" y="0"/>
                </a:moveTo>
                <a:lnTo>
                  <a:pt x="10338" y="7545"/>
                </a:lnTo>
                <a:lnTo>
                  <a:pt x="14379" y="7545"/>
                </a:lnTo>
                <a:lnTo>
                  <a:pt x="14379" y="14379"/>
                </a:lnTo>
                <a:lnTo>
                  <a:pt x="7545" y="14379"/>
                </a:lnTo>
                <a:lnTo>
                  <a:pt x="7545" y="10338"/>
                </a:lnTo>
                <a:lnTo>
                  <a:pt x="0" y="15969"/>
                </a:lnTo>
                <a:lnTo>
                  <a:pt x="7545" y="21600"/>
                </a:lnTo>
                <a:lnTo>
                  <a:pt x="7545" y="17559"/>
                </a:lnTo>
                <a:lnTo>
                  <a:pt x="17559" y="17559"/>
                </a:lnTo>
                <a:lnTo>
                  <a:pt x="17559" y="7545"/>
                </a:lnTo>
                <a:lnTo>
                  <a:pt x="21600" y="7545"/>
                </a:lnTo>
                <a:close/>
              </a:path>
            </a:pathLst>
          </a:custGeom>
          <a:pattFill prst="openDmnd">
            <a:fgClr>
              <a:schemeClr val="accent1"/>
            </a:fgClr>
            <a:bgClr>
              <a:schemeClr val="bg1"/>
            </a:bgClr>
          </a:pattFill>
          <a:ln w="9360">
            <a:solidFill>
              <a:srgbClr val="000000"/>
            </a:solidFill>
            <a:round/>
            <a:headEnd/>
            <a:tailEnd/>
          </a:ln>
          <a:effectLst/>
          <a:extLst/>
        </p:spPr>
        <p:txBody>
          <a:bodyPr wrap="none" anchor="ct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dirty="0" smtClean="0">
                <a:solidFill>
                  <a:schemeClr val="bg1">
                    <a:lumMod val="50000"/>
                  </a:schemeClr>
                </a:solidFill>
                <a:latin typeface="Corbel" pitchFamily="32" charset="0"/>
              </a:rPr>
              <a:t>                                                 GWT RPC</a:t>
            </a:r>
            <a:endParaRPr lang="de-DE" dirty="0">
              <a:solidFill>
                <a:schemeClr val="bg1">
                  <a:lumMod val="50000"/>
                </a:schemeClr>
              </a:solidFill>
              <a:latin typeface="Corbel" pitchFamily="32" charset="0"/>
            </a:endParaRPr>
          </a:p>
          <a:p>
            <a:endParaRPr lang="de-DE" dirty="0"/>
          </a:p>
        </p:txBody>
      </p:sp>
      <p:sp>
        <p:nvSpPr>
          <p:cNvPr id="20" name="AutoShape 7"/>
          <p:cNvSpPr>
            <a:spLocks noChangeArrowheads="1"/>
          </p:cNvSpPr>
          <p:nvPr/>
        </p:nvSpPr>
        <p:spPr bwMode="auto">
          <a:xfrm flipV="1">
            <a:off x="5730618" y="4017962"/>
            <a:ext cx="1584582" cy="1119982"/>
          </a:xfrm>
          <a:custGeom>
            <a:avLst/>
            <a:gdLst>
              <a:gd name="G0" fmla="+- 10338 0 0"/>
              <a:gd name="G1" fmla="+- 17559 0 0"/>
              <a:gd name="G2" fmla="+- 7545 0 0"/>
              <a:gd name="G3" fmla="*/ 10338 1 2"/>
              <a:gd name="G4" fmla="+- G3 10800 0"/>
              <a:gd name="G5" fmla="+- 21600 10338 17559"/>
              <a:gd name="G6" fmla="+- 17559 7545 0"/>
              <a:gd name="G7" fmla="*/ G6 1 2"/>
              <a:gd name="G8" fmla="*/ 17559 2 1"/>
              <a:gd name="G9" fmla="+- G8 0 21600"/>
              <a:gd name="G10" fmla="+- G5 0 G4"/>
              <a:gd name="G11" fmla="+- 10338 0 G4"/>
              <a:gd name="G12" fmla="*/ G2 G10 G11"/>
              <a:gd name="T0" fmla="*/ 15969 w 21600"/>
              <a:gd name="T1" fmla="*/ 0 h 21600"/>
              <a:gd name="T2" fmla="*/ 10338 w 21600"/>
              <a:gd name="T3" fmla="*/ 7545 h 21600"/>
              <a:gd name="T4" fmla="*/ 7545 w 21600"/>
              <a:gd name="T5" fmla="*/ 10338 h 21600"/>
              <a:gd name="T6" fmla="*/ 0 w 21600"/>
              <a:gd name="T7" fmla="*/ 15969 h 21600"/>
              <a:gd name="T8" fmla="*/ 7545 w 21600"/>
              <a:gd name="T9" fmla="*/ 21600 h 21600"/>
              <a:gd name="T10" fmla="*/ 12552 w 21600"/>
              <a:gd name="T11" fmla="*/ 17559 h 21600"/>
              <a:gd name="T12" fmla="*/ 17559 w 21600"/>
              <a:gd name="T13" fmla="*/ 12552 h 21600"/>
              <a:gd name="T14" fmla="*/ 21600 w 21600"/>
              <a:gd name="T15" fmla="*/ 7545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G12 w 21600"/>
              <a:gd name="T25" fmla="*/ G5 h 21600"/>
              <a:gd name="T26" fmla="*/ G1 w 21600"/>
              <a:gd name="T27" fmla="*/ G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969" y="0"/>
                </a:moveTo>
                <a:lnTo>
                  <a:pt x="10338" y="7545"/>
                </a:lnTo>
                <a:lnTo>
                  <a:pt x="14379" y="7545"/>
                </a:lnTo>
                <a:lnTo>
                  <a:pt x="14379" y="14379"/>
                </a:lnTo>
                <a:lnTo>
                  <a:pt x="7545" y="14379"/>
                </a:lnTo>
                <a:lnTo>
                  <a:pt x="7545" y="10338"/>
                </a:lnTo>
                <a:lnTo>
                  <a:pt x="0" y="15969"/>
                </a:lnTo>
                <a:lnTo>
                  <a:pt x="7545" y="21600"/>
                </a:lnTo>
                <a:lnTo>
                  <a:pt x="7545" y="17559"/>
                </a:lnTo>
                <a:lnTo>
                  <a:pt x="17559" y="17559"/>
                </a:lnTo>
                <a:lnTo>
                  <a:pt x="17559" y="7545"/>
                </a:lnTo>
                <a:lnTo>
                  <a:pt x="21600" y="7545"/>
                </a:lnTo>
                <a:close/>
              </a:path>
            </a:pathLst>
          </a:custGeom>
          <a:pattFill prst="openDmnd">
            <a:fgClr>
              <a:schemeClr val="accent1"/>
            </a:fgClr>
            <a:bgClr>
              <a:schemeClr val="bg1"/>
            </a:bgClr>
          </a:pattFill>
          <a:ln w="9360">
            <a:solidFill>
              <a:srgbClr val="000000"/>
            </a:solidFill>
            <a:round/>
            <a:headEnd/>
            <a:tailEnd/>
          </a:ln>
          <a:effectLst/>
          <a:extLst/>
        </p:spPr>
        <p:txBody>
          <a:bodyPr wrap="none" anchor="ctr"/>
          <a:lstStyle/>
          <a:p>
            <a:endParaRPr lang="de-DE" dirty="0"/>
          </a:p>
        </p:txBody>
      </p:sp>
      <p:sp>
        <p:nvSpPr>
          <p:cNvPr id="5" name="Rectangle 4"/>
          <p:cNvSpPr/>
          <p:nvPr/>
        </p:nvSpPr>
        <p:spPr>
          <a:xfrm>
            <a:off x="7010400" y="4243290"/>
            <a:ext cx="1676400" cy="369332"/>
          </a:xfrm>
          <a:prstGeom prst="rect">
            <a:avLst/>
          </a:prstGeom>
        </p:spPr>
        <p:txBody>
          <a:bodyPr wrap="square">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dirty="0" smtClean="0">
                <a:solidFill>
                  <a:schemeClr val="bg1">
                    <a:lumMod val="50000"/>
                  </a:schemeClr>
                </a:solidFill>
                <a:latin typeface="Corbel" pitchFamily="32" charset="0"/>
              </a:rPr>
              <a:t>Webservices</a:t>
            </a:r>
            <a:endParaRPr lang="de-DE" dirty="0">
              <a:solidFill>
                <a:schemeClr val="bg1">
                  <a:lumMod val="50000"/>
                </a:schemeClr>
              </a:solidFill>
              <a:latin typeface="Corbel" pitchFamily="32" charset="0"/>
            </a:endParaRPr>
          </a:p>
        </p:txBody>
      </p:sp>
    </p:spTree>
    <p:extLst>
      <p:ext uri="{BB962C8B-B14F-4D97-AF65-F5344CB8AC3E}">
        <p14:creationId xmlns:p14="http://schemas.microsoft.com/office/powerpoint/2010/main" val="92080610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2"/>
          <p:cNvSpPr txBox="1">
            <a:spLocks noChangeArrowheads="1"/>
          </p:cNvSpPr>
          <p:nvPr/>
        </p:nvSpPr>
        <p:spPr bwMode="auto">
          <a:xfrm>
            <a:off x="1187624" y="2276872"/>
            <a:ext cx="8115300" cy="4757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charset="-128"/>
              </a:defRPr>
            </a:lvl5pPr>
            <a:lvl6pPr marL="2514600" indent="-228600" defTabSz="449263" eaLnBrk="0" fontAlgn="base" hangingPunct="0">
              <a:lnSpc>
                <a:spcPct val="81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charset="-128"/>
              </a:defRPr>
            </a:lvl6pPr>
            <a:lvl7pPr marL="2971800" indent="-228600" defTabSz="449263" eaLnBrk="0" fontAlgn="base" hangingPunct="0">
              <a:lnSpc>
                <a:spcPct val="81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charset="-128"/>
              </a:defRPr>
            </a:lvl7pPr>
            <a:lvl8pPr marL="3429000" indent="-228600" defTabSz="449263" eaLnBrk="0" fontAlgn="base" hangingPunct="0">
              <a:lnSpc>
                <a:spcPct val="81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charset="-128"/>
              </a:defRPr>
            </a:lvl8pPr>
            <a:lvl9pPr marL="3886200" indent="-228600" defTabSz="449263" eaLnBrk="0" fontAlgn="base" hangingPunct="0">
              <a:lnSpc>
                <a:spcPct val="81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charset="-128"/>
              </a:defRPr>
            </a:lvl9pPr>
          </a:lstStyle>
          <a:p>
            <a:pPr eaLnBrk="1" hangingPunct="1">
              <a:spcBef>
                <a:spcPts val="750"/>
              </a:spcBef>
              <a:buClrTx/>
              <a:buFontTx/>
              <a:buNone/>
            </a:pPr>
            <a:endParaRPr lang="de-DE" sz="3000" i="1" dirty="0">
              <a:solidFill>
                <a:schemeClr val="tx1"/>
              </a:solidFill>
            </a:endParaRPr>
          </a:p>
        </p:txBody>
      </p:sp>
      <p:sp>
        <p:nvSpPr>
          <p:cNvPr id="18436" name="Rectangle 4"/>
          <p:cNvSpPr>
            <a:spLocks noChangeArrowheads="1"/>
          </p:cNvSpPr>
          <p:nvPr/>
        </p:nvSpPr>
        <p:spPr bwMode="auto">
          <a:xfrm>
            <a:off x="5292080" y="2828103"/>
            <a:ext cx="3600450" cy="3418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u="sng" dirty="0" smtClean="0"/>
              <a:t>Without:</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smtClean="0"/>
              <a:t>Impossible to exchange and then use information in a semantically safe way – no matter how well done anything (e.g. DSS) that works with the information is.</a:t>
            </a:r>
            <a:endParaRPr lang="de-DE" sz="2400" b="1" dirty="0"/>
          </a:p>
        </p:txBody>
      </p:sp>
      <p:graphicFrame>
        <p:nvGraphicFramePr>
          <p:cNvPr id="2" name="Diagram 1"/>
          <p:cNvGraphicFramePr/>
          <p:nvPr>
            <p:extLst>
              <p:ext uri="{D42A27DB-BD31-4B8C-83A1-F6EECF244321}">
                <p14:modId xmlns:p14="http://schemas.microsoft.com/office/powerpoint/2010/main" val="3262228961"/>
              </p:ext>
            </p:extLst>
          </p:nvPr>
        </p:nvGraphicFramePr>
        <p:xfrm>
          <a:off x="539750" y="2420888"/>
          <a:ext cx="410445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1"/>
          <p:cNvSpPr txBox="1">
            <a:spLocks noChangeArrowheads="1"/>
          </p:cNvSpPr>
          <p:nvPr/>
        </p:nvSpPr>
        <p:spPr>
          <a:xfrm>
            <a:off x="457200" y="388566"/>
            <a:ext cx="8204200" cy="880194"/>
          </a:xfrm>
          <a:prstGeom prst="rect">
            <a:avLst/>
          </a:prstGeom>
          <a:ln/>
        </p:spPr>
        <p:txBody>
          <a:bodyPr vert="horz" anchor="t">
            <a:noAutofit/>
          </a:bodyPr>
          <a:lst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de-DE" dirty="0"/>
          </a:p>
        </p:txBody>
      </p:sp>
      <p:sp>
        <p:nvSpPr>
          <p:cNvPr id="3" name="Title 2"/>
          <p:cNvSpPr>
            <a:spLocks noGrp="1"/>
          </p:cNvSpPr>
          <p:nvPr>
            <p:ph type="title"/>
          </p:nvPr>
        </p:nvSpPr>
        <p:spPr/>
        <p:txBody>
          <a:bodyPr>
            <a:noAutofit/>
          </a:bodyPr>
          <a:lstStyle/>
          <a:p>
            <a:r>
              <a:rPr lang="de-DE" sz="3500" dirty="0"/>
              <a:t>Why Clinical Knowledge Governance</a:t>
            </a:r>
            <a:r>
              <a:rPr lang="de-DE" sz="3500" dirty="0" smtClean="0"/>
              <a:t>?</a:t>
            </a:r>
            <a:endParaRPr lang="de-DE" sz="3500" dirty="0"/>
          </a:p>
        </p:txBody>
      </p:sp>
      <p:sp>
        <p:nvSpPr>
          <p:cNvPr id="4" name="Content Placeholder 3"/>
          <p:cNvSpPr>
            <a:spLocks noGrp="1"/>
          </p:cNvSpPr>
          <p:nvPr>
            <p:ph idx="1"/>
          </p:nvPr>
        </p:nvSpPr>
        <p:spPr>
          <a:xfrm>
            <a:off x="457200" y="1412776"/>
            <a:ext cx="8229600" cy="4525963"/>
          </a:xfrm>
        </p:spPr>
        <p:txBody>
          <a:bodyPr/>
          <a:lstStyle/>
          <a:p>
            <a:r>
              <a:rPr lang="de-DE" sz="2800" dirty="0"/>
              <a:t>Instead of defining clinical concepts again and again, do it right </a:t>
            </a:r>
            <a:r>
              <a:rPr lang="de-DE" sz="2800" i="1" dirty="0"/>
              <a:t>once.</a:t>
            </a:r>
          </a:p>
          <a:p>
            <a:endParaRPr lang="de-DE" dirty="0"/>
          </a:p>
        </p:txBody>
      </p:sp>
    </p:spTree>
    <p:extLst>
      <p:ext uri="{BB962C8B-B14F-4D97-AF65-F5344CB8AC3E}">
        <p14:creationId xmlns:p14="http://schemas.microsoft.com/office/powerpoint/2010/main" val="3677753744"/>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additive="repl">
                                        <p:cTn id="6" dur="1" fill="hold">
                                          <p:stCondLst>
                                            <p:cond delay="0"/>
                                          </p:stCondLst>
                                        </p:cTn>
                                        <p:tgtEl>
                                          <p:spTgt spid="18436"/>
                                        </p:tgtEl>
                                        <p:attrNameLst>
                                          <p:attrName>style.visibility</p:attrName>
                                        </p:attrNameLst>
                                      </p:cBhvr>
                                      <p:to>
                                        <p:strVal val="visible"/>
                                      </p:to>
                                    </p:set>
                                    <p:anim calcmode="lin" valueType="num">
                                      <p:cBhvr additive="repl">
                                        <p:cTn id="7" dur="500" fill="hold"/>
                                        <p:tgtEl>
                                          <p:spTgt spid="18436"/>
                                        </p:tgtEl>
                                        <p:attrNameLst>
                                          <p:attrName>ppt_w</p:attrName>
                                        </p:attrNameLst>
                                      </p:cBhvr>
                                      <p:tavLst>
                                        <p:tav tm="100000">
                                          <p:val>
                                            <p:fltVal val="0"/>
                                          </p:val>
                                        </p:tav>
                                        <p:tav>
                                          <p:val>
                                            <p:strVal val="#ppt_w"/>
                                          </p:val>
                                        </p:tav>
                                      </p:tavLst>
                                    </p:anim>
                                    <p:anim calcmode="lin" valueType="num">
                                      <p:cBhvr additive="repl">
                                        <p:cTn id="8" dur="500" fill="hold"/>
                                        <p:tgtEl>
                                          <p:spTgt spid="18436"/>
                                        </p:tgtEl>
                                        <p:attrNameLst>
                                          <p:attrName>ppt_h</p:attrName>
                                        </p:attrNameLst>
                                      </p:cBhvr>
                                      <p:tavLst>
                                        <p:tav tm="100000">
                                          <p:val>
                                            <p:fltVal val="0"/>
                                          </p:val>
                                        </p:tav>
                                        <p:tav>
                                          <p:val>
                                            <p:strVal val="#ppt_h"/>
                                          </p:val>
                                        </p:tav>
                                      </p:tavLst>
                                    </p:anim>
                                    <p:animEffect transition="in" filter="fade">
                                      <p:cBhvr additive="repl">
                                        <p:cTn id="9"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idx="4294967295"/>
          </p:nvPr>
        </p:nvSpPr>
        <p:spPr>
          <a:xfrm>
            <a:off x="457200" y="358775"/>
            <a:ext cx="8218488" cy="868363"/>
          </a:xfrm>
          <a:ln/>
        </p:spPr>
        <p:txBody>
          <a:bodyPr/>
          <a:lstStyle/>
          <a:p>
            <a:pP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de-DE" sz="3500"/>
              <a:t>Domain Knowledge Governance</a:t>
            </a:r>
          </a:p>
        </p:txBody>
      </p:sp>
      <p:sp>
        <p:nvSpPr>
          <p:cNvPr id="18434" name="Rectangle 2"/>
          <p:cNvSpPr>
            <a:spLocks noGrp="1" noChangeArrowheads="1"/>
          </p:cNvSpPr>
          <p:nvPr>
            <p:ph type="body" idx="4294967295"/>
          </p:nvPr>
        </p:nvSpPr>
        <p:spPr>
          <a:xfrm>
            <a:off x="900113" y="1341438"/>
            <a:ext cx="7786687" cy="5072062"/>
          </a:xfrm>
          <a:ln/>
        </p:spPr>
        <p:txBody>
          <a:bodyPr/>
          <a:lstStyle/>
          <a:p>
            <a:endParaRPr lang="de-DE" dirty="0"/>
          </a:p>
        </p:txBody>
      </p:sp>
      <p:sp>
        <p:nvSpPr>
          <p:cNvPr id="18435" name="AutoShape 3"/>
          <p:cNvSpPr>
            <a:spLocks noChangeArrowheads="1"/>
          </p:cNvSpPr>
          <p:nvPr/>
        </p:nvSpPr>
        <p:spPr bwMode="auto">
          <a:xfrm>
            <a:off x="128588" y="1619250"/>
            <a:ext cx="8820150" cy="3525838"/>
          </a:xfrm>
          <a:prstGeom prst="wedgeRoundRectCallout">
            <a:avLst>
              <a:gd name="adj1" fmla="val -41528"/>
              <a:gd name="adj2" fmla="val 81611"/>
              <a:gd name="adj3" fmla="val 16667"/>
            </a:avLst>
          </a:prstGeom>
          <a:gradFill>
            <a:gsLst>
              <a:gs pos="0">
                <a:schemeClr val="accent1">
                  <a:lumMod val="75000"/>
                </a:schemeClr>
              </a:gs>
              <a:gs pos="100000">
                <a:schemeClr val="accent4">
                  <a:lumMod val="73000"/>
                  <a:lumOff val="27000"/>
                </a:schemeClr>
              </a:gs>
            </a:gsLst>
            <a:lin ang="5400000" scaled="0"/>
          </a:gradFill>
          <a:ln w="9360">
            <a:solidFill>
              <a:srgbClr val="000000"/>
            </a:solidFill>
            <a:miter lim="800000"/>
            <a:headEnd/>
            <a:tailEnd/>
          </a:ln>
          <a:effec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5pPr>
            <a:lvl6pPr marL="2514600" indent="-228600" defTabSz="449263" fontAlgn="base">
              <a:lnSpc>
                <a:spcPct val="81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6pPr>
            <a:lvl7pPr marL="2971800" indent="-228600" defTabSz="449263" fontAlgn="base">
              <a:lnSpc>
                <a:spcPct val="81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7pPr>
            <a:lvl8pPr marL="3429000" indent="-228600" defTabSz="449263" fontAlgn="base">
              <a:lnSpc>
                <a:spcPct val="81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8pPr>
            <a:lvl9pPr marL="3886200" indent="-228600" defTabSz="449263" fontAlgn="base">
              <a:lnSpc>
                <a:spcPct val="81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9pPr>
          </a:lstStyle>
          <a:p>
            <a:pPr algn="ctr">
              <a:lnSpc>
                <a:spcPct val="100000"/>
              </a:lnSpc>
              <a:buClrTx/>
              <a:buFontTx/>
              <a:buNone/>
            </a:pPr>
            <a:r>
              <a:rPr lang="en-GB" altLang="de-DE" sz="2800" b="1" dirty="0">
                <a:solidFill>
                  <a:srgbClr val="FFFFFF"/>
                </a:solidFill>
              </a:rPr>
              <a:t>…comprises all tasks related to </a:t>
            </a:r>
          </a:p>
          <a:p>
            <a:pPr algn="ctr">
              <a:lnSpc>
                <a:spcPct val="100000"/>
              </a:lnSpc>
              <a:buClrTx/>
              <a:buFontTx/>
              <a:buNone/>
            </a:pPr>
            <a:r>
              <a:rPr lang="en-GB" altLang="de-DE" sz="2800" b="1" dirty="0">
                <a:solidFill>
                  <a:srgbClr val="FFFFFF"/>
                </a:solidFill>
              </a:rPr>
              <a:t>establishing or influencing formal and informal organizational mechanisms and structures</a:t>
            </a:r>
          </a:p>
          <a:p>
            <a:pPr algn="ctr">
              <a:lnSpc>
                <a:spcPct val="100000"/>
              </a:lnSpc>
              <a:buClrTx/>
              <a:buFontTx/>
              <a:buNone/>
            </a:pPr>
            <a:endParaRPr lang="en-GB" altLang="de-DE" sz="900" b="1" dirty="0">
              <a:solidFill>
                <a:srgbClr val="FFFFFF"/>
              </a:solidFill>
            </a:endParaRPr>
          </a:p>
          <a:p>
            <a:pPr algn="ctr">
              <a:lnSpc>
                <a:spcPct val="100000"/>
              </a:lnSpc>
              <a:buClrTx/>
              <a:buFontTx/>
              <a:buNone/>
            </a:pPr>
            <a:r>
              <a:rPr lang="en-GB" altLang="de-DE" sz="2800" b="1" dirty="0">
                <a:solidFill>
                  <a:srgbClr val="FFFFFF"/>
                </a:solidFill>
              </a:rPr>
              <a:t>in order to </a:t>
            </a:r>
          </a:p>
          <a:p>
            <a:pPr algn="ctr">
              <a:lnSpc>
                <a:spcPct val="100000"/>
              </a:lnSpc>
              <a:buClrTx/>
              <a:buFontTx/>
              <a:buNone/>
            </a:pPr>
            <a:endParaRPr lang="en-GB" altLang="de-DE" sz="900" b="1" dirty="0">
              <a:solidFill>
                <a:srgbClr val="FFFFFF"/>
              </a:solidFill>
            </a:endParaRPr>
          </a:p>
          <a:p>
            <a:pPr algn="ctr">
              <a:lnSpc>
                <a:spcPct val="100000"/>
              </a:lnSpc>
              <a:buClrTx/>
              <a:buFontTx/>
              <a:buNone/>
            </a:pPr>
            <a:r>
              <a:rPr lang="en-GB" altLang="de-DE" sz="2800" b="1" dirty="0">
                <a:solidFill>
                  <a:srgbClr val="FFFFFF"/>
                </a:solidFill>
              </a:rPr>
              <a:t>systematically influence the </a:t>
            </a:r>
          </a:p>
          <a:p>
            <a:pPr algn="ctr">
              <a:lnSpc>
                <a:spcPct val="100000"/>
              </a:lnSpc>
              <a:buClrTx/>
              <a:buFontTx/>
              <a:buNone/>
            </a:pPr>
            <a:r>
              <a:rPr lang="en-GB" altLang="de-DE" sz="2800" b="1" dirty="0">
                <a:solidFill>
                  <a:srgbClr val="FFFFFF"/>
                </a:solidFill>
              </a:rPr>
              <a:t>building, dissemination, and maintaining of knowledge within and between domains.*</a:t>
            </a:r>
          </a:p>
        </p:txBody>
      </p:sp>
      <p:sp>
        <p:nvSpPr>
          <p:cNvPr id="18436" name="Text Box 4"/>
          <p:cNvSpPr txBox="1">
            <a:spLocks noChangeArrowheads="1"/>
          </p:cNvSpPr>
          <p:nvPr/>
        </p:nvSpPr>
        <p:spPr bwMode="auto">
          <a:xfrm>
            <a:off x="684213" y="6288088"/>
            <a:ext cx="8459787" cy="581025"/>
          </a:xfrm>
          <a:prstGeom prst="rect">
            <a:avLst/>
          </a:prstGeom>
          <a:solidFill>
            <a:srgbClr val="3A75C4"/>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5pPr>
            <a:lvl6pPr marL="2514600" indent="-228600" defTabSz="449263" fontAlgn="base">
              <a:lnSpc>
                <a:spcPct val="81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6pPr>
            <a:lvl7pPr marL="2971800" indent="-228600" defTabSz="449263" fontAlgn="base">
              <a:lnSpc>
                <a:spcPct val="81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7pPr>
            <a:lvl8pPr marL="3429000" indent="-228600" defTabSz="449263" fontAlgn="base">
              <a:lnSpc>
                <a:spcPct val="81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8pPr>
            <a:lvl9pPr marL="3886200" indent="-228600" defTabSz="449263" fontAlgn="base">
              <a:lnSpc>
                <a:spcPct val="81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S Gothic" pitchFamily="49" charset="-128"/>
              </a:defRPr>
            </a:lvl9pPr>
          </a:lstStyle>
          <a:p>
            <a:pPr algn="ctr">
              <a:lnSpc>
                <a:spcPct val="100000"/>
              </a:lnSpc>
              <a:buClrTx/>
              <a:buFontTx/>
              <a:buNone/>
            </a:pPr>
            <a:r>
              <a:rPr lang="en-GB" altLang="de-DE" sz="1600" b="1">
                <a:solidFill>
                  <a:srgbClr val="FFFFFF"/>
                </a:solidFill>
              </a:rPr>
              <a:t>* Garde S, Heard S, Hovenga E. Archetypes in Electronic Health Records: Making the case and showing the path for domain knowledge governance. HIC 2005</a:t>
            </a:r>
          </a:p>
        </p:txBody>
      </p:sp>
    </p:spTree>
    <p:extLst>
      <p:ext uri="{BB962C8B-B14F-4D97-AF65-F5344CB8AC3E}">
        <p14:creationId xmlns:p14="http://schemas.microsoft.com/office/powerpoint/2010/main" val="33849341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withEffect">
                                  <p:stCondLst>
                                    <p:cond delay="0"/>
                                  </p:stCondLst>
                                  <p:childTnLst>
                                    <p:set>
                                      <p:cBhvr additive="repl">
                                        <p:cTn id="6" dur="1" fill="hold">
                                          <p:stCondLst>
                                            <p:cond delay="0"/>
                                          </p:stCondLst>
                                        </p:cTn>
                                        <p:tgtEl>
                                          <p:spTgt spid="18435"/>
                                        </p:tgtEl>
                                        <p:attrNameLst>
                                          <p:attrName>style.visibility</p:attrName>
                                        </p:attrNameLst>
                                      </p:cBhvr>
                                      <p:to>
                                        <p:strVal val="visible"/>
                                      </p:to>
                                    </p:set>
                                    <p:animEffect transition="in" filter="blinds(horizontal)">
                                      <p:cBhvr additive="repl">
                                        <p:cTn id="7" dur="500"/>
                                        <p:tgtEl>
                                          <p:spTgt spid="18435"/>
                                        </p:tgtEl>
                                      </p:cBhvr>
                                    </p:animEffect>
                                  </p:childTnLst>
                                </p:cTn>
                              </p:par>
                              <p:par>
                                <p:cTn id="8" presetID="3" presetClass="entr" presetSubtype="10" fill="hold" nodeType="withEffect">
                                  <p:stCondLst>
                                    <p:cond delay="0"/>
                                  </p:stCondLst>
                                  <p:childTnLst>
                                    <p:set>
                                      <p:cBhvr additive="repl">
                                        <p:cTn id="9" dur="1" fill="hold">
                                          <p:stCondLst>
                                            <p:cond delay="0"/>
                                          </p:stCondLst>
                                        </p:cTn>
                                        <p:tgtEl>
                                          <p:spTgt spid="18436"/>
                                        </p:tgtEl>
                                        <p:attrNameLst>
                                          <p:attrName>style.visibility</p:attrName>
                                        </p:attrNameLst>
                                      </p:cBhvr>
                                      <p:to>
                                        <p:strVal val="visible"/>
                                      </p:to>
                                    </p:set>
                                    <p:animEffect transition="in" filter="blinds(horizontal)">
                                      <p:cBhvr additive="repl">
                                        <p:cTn id="10"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980117552"/>
              </p:ext>
            </p:extLst>
          </p:nvPr>
        </p:nvGraphicFramePr>
        <p:xfrm>
          <a:off x="179512" y="-747464"/>
          <a:ext cx="8784976"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6588225" y="2539643"/>
            <a:ext cx="2520280" cy="584775"/>
          </a:xfrm>
          <a:prstGeom prst="rect">
            <a:avLst/>
          </a:prstGeom>
          <a:noFill/>
        </p:spPr>
        <p:txBody>
          <a:bodyPr wrap="square" rtlCol="0">
            <a:spAutoFit/>
          </a:bodyPr>
          <a:lstStyle/>
          <a:p>
            <a:endParaRPr lang="de-DE" dirty="0"/>
          </a:p>
          <a:p>
            <a:endParaRPr lang="de-DE" dirty="0"/>
          </a:p>
        </p:txBody>
      </p:sp>
    </p:spTree>
    <p:extLst>
      <p:ext uri="{BB962C8B-B14F-4D97-AF65-F5344CB8AC3E}">
        <p14:creationId xmlns:p14="http://schemas.microsoft.com/office/powerpoint/2010/main" val="27545281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a:ln/>
        </p:spPr>
        <p:txBody>
          <a:bodyPr>
            <a:normAutofit fontScale="90000"/>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dirty="0"/>
              <a:t>Clinical</a:t>
            </a:r>
            <a:r>
              <a:rPr lang="de-DE" dirty="0"/>
              <a:t> </a:t>
            </a:r>
            <a:r>
              <a:rPr lang="en-US" dirty="0"/>
              <a:t>Knowledge</a:t>
            </a:r>
            <a:r>
              <a:rPr lang="de-DE" dirty="0"/>
              <a:t> Manager</a:t>
            </a:r>
            <a:br>
              <a:rPr lang="de-DE" dirty="0"/>
            </a:br>
            <a:endParaRPr lang="de-DE" dirty="0"/>
          </a:p>
        </p:txBody>
      </p:sp>
      <p:pic>
        <p:nvPicPr>
          <p:cNvPr id="3" name="Picture 2" descr="Clinical Knowledge Manager - Mozilla Firefox"/>
          <p:cNvPicPr>
            <a:picLocks noChangeAspect="1"/>
          </p:cNvPicPr>
          <p:nvPr/>
        </p:nvPicPr>
        <p:blipFill rotWithShape="1">
          <a:blip r:embed="rId3">
            <a:extLst>
              <a:ext uri="{28A0092B-C50C-407E-A947-70E740481C1C}">
                <a14:useLocalDpi xmlns:a14="http://schemas.microsoft.com/office/drawing/2010/main" val="0"/>
              </a:ext>
            </a:extLst>
          </a:blip>
          <a:srcRect l="18797" t="10099"/>
          <a:stretch/>
        </p:blipFill>
        <p:spPr>
          <a:xfrm>
            <a:off x="1691680" y="2708920"/>
            <a:ext cx="5636000" cy="4054292"/>
          </a:xfrm>
          <a:prstGeom prst="rect">
            <a:avLst/>
          </a:prstGeom>
        </p:spPr>
      </p:pic>
      <p:sp>
        <p:nvSpPr>
          <p:cNvPr id="7" name="Content Placeholder 3"/>
          <p:cNvSpPr txBox="1">
            <a:spLocks/>
          </p:cNvSpPr>
          <p:nvPr/>
        </p:nvSpPr>
        <p:spPr>
          <a:xfrm>
            <a:off x="394880" y="1196752"/>
            <a:ext cx="8229600" cy="4525963"/>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fontAlgn="auto"/>
            <a:r>
              <a:rPr lang="en-AU" sz="2800" b="0" dirty="0"/>
              <a:t>A web application for involving clinicians in defining clinical content based on archetypes, templates, and </a:t>
            </a:r>
            <a:r>
              <a:rPr lang="en-AU" sz="2800" b="0" dirty="0" err="1"/>
              <a:t>termsets</a:t>
            </a:r>
            <a:endParaRPr lang="en-AU" sz="2800" b="0" dirty="0"/>
          </a:p>
          <a:p>
            <a:pPr fontAlgn="auto"/>
            <a:endParaRPr lang="de-DE" sz="2800" b="0" i="1" dirty="0" smtClean="0"/>
          </a:p>
          <a:p>
            <a:pPr fontAlgn="auto"/>
            <a:endParaRPr lang="de-DE" b="0" dirty="0"/>
          </a:p>
        </p:txBody>
      </p:sp>
    </p:spTree>
    <p:extLst>
      <p:ext uri="{BB962C8B-B14F-4D97-AF65-F5344CB8AC3E}">
        <p14:creationId xmlns:p14="http://schemas.microsoft.com/office/powerpoint/2010/main" val="246302747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CKM Approach</a:t>
            </a:r>
            <a:endParaRPr lang="de-DE" dirty="0"/>
          </a:p>
        </p:txBody>
      </p:sp>
      <p:sp>
        <p:nvSpPr>
          <p:cNvPr id="3" name="Content Placeholder 2"/>
          <p:cNvSpPr>
            <a:spLocks noGrp="1"/>
          </p:cNvSpPr>
          <p:nvPr>
            <p:ph idx="1"/>
          </p:nvPr>
        </p:nvSpPr>
        <p:spPr/>
        <p:txBody>
          <a:bodyPr/>
          <a:lstStyle/>
          <a:p>
            <a:r>
              <a:rPr lang="en-US" dirty="0" smtClean="0"/>
              <a:t>Web 2.0 approach</a:t>
            </a:r>
          </a:p>
          <a:p>
            <a:pPr lvl="1"/>
            <a:r>
              <a:rPr lang="en-US" dirty="0"/>
              <a:t>Easier to engage </a:t>
            </a:r>
            <a:r>
              <a:rPr lang="en-US" dirty="0" smtClean="0"/>
              <a:t>clinicians: Can </a:t>
            </a:r>
            <a:r>
              <a:rPr lang="en-US" dirty="0"/>
              <a:t>now use 5 </a:t>
            </a:r>
            <a:r>
              <a:rPr lang="en-US" dirty="0" err="1"/>
              <a:t>mins</a:t>
            </a:r>
            <a:r>
              <a:rPr lang="en-US" dirty="0"/>
              <a:t> or 1 hour of an expensive </a:t>
            </a:r>
            <a:r>
              <a:rPr lang="en-US" dirty="0" err="1"/>
              <a:t>specialised</a:t>
            </a:r>
            <a:r>
              <a:rPr lang="en-US" dirty="0"/>
              <a:t> clinician's time; before, they lost hours on physical </a:t>
            </a:r>
            <a:r>
              <a:rPr lang="en-US" dirty="0" smtClean="0"/>
              <a:t>meetings!</a:t>
            </a:r>
          </a:p>
          <a:p>
            <a:r>
              <a:rPr lang="en-US" dirty="0" smtClean="0"/>
              <a:t>Implementation </a:t>
            </a:r>
            <a:r>
              <a:rPr lang="en-US" dirty="0"/>
              <a:t>is </a:t>
            </a:r>
            <a:r>
              <a:rPr lang="en-US" dirty="0" smtClean="0"/>
              <a:t>growing </a:t>
            </a:r>
            <a:r>
              <a:rPr lang="en-US" dirty="0"/>
              <a:t>as we </a:t>
            </a:r>
            <a:r>
              <a:rPr lang="en-US" dirty="0" smtClean="0"/>
              <a:t>learn</a:t>
            </a:r>
          </a:p>
          <a:p>
            <a:pPr lvl="1"/>
            <a:r>
              <a:rPr lang="en-US" dirty="0" smtClean="0"/>
              <a:t>Can </a:t>
            </a:r>
            <a:r>
              <a:rPr lang="en-US" dirty="0"/>
              <a:t>respond quickly to changing needs, evolving </a:t>
            </a:r>
            <a:r>
              <a:rPr lang="en-US" dirty="0" smtClean="0"/>
              <a:t>methodology</a:t>
            </a:r>
          </a:p>
          <a:p>
            <a:r>
              <a:rPr lang="en-US" dirty="0" smtClean="0"/>
              <a:t>More than a tool</a:t>
            </a:r>
          </a:p>
          <a:p>
            <a:pPr lvl="1"/>
            <a:r>
              <a:rPr lang="en-US" dirty="0" smtClean="0"/>
              <a:t>Engage </a:t>
            </a:r>
            <a:r>
              <a:rPr lang="en-US" dirty="0"/>
              <a:t>and manage the community</a:t>
            </a:r>
          </a:p>
          <a:p>
            <a:pPr lvl="1"/>
            <a:endParaRPr lang="de-DE" dirty="0"/>
          </a:p>
        </p:txBody>
      </p:sp>
    </p:spTree>
    <p:extLst>
      <p:ext uri="{BB962C8B-B14F-4D97-AF65-F5344CB8AC3E}">
        <p14:creationId xmlns:p14="http://schemas.microsoft.com/office/powerpoint/2010/main" val="36746284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idx="4294967295"/>
          </p:nvPr>
        </p:nvSpPr>
        <p:spPr>
          <a:xfrm>
            <a:off x="457200" y="101600"/>
            <a:ext cx="8199438" cy="1160463"/>
          </a:xfrm>
          <a:ln/>
        </p:spPr>
        <p:txBody>
          <a:bodyPr anchor="ctr"/>
          <a:lstStyle/>
          <a:p>
            <a:pP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500" dirty="0" smtClean="0"/>
              <a:t>CKM Core Principles</a:t>
            </a:r>
            <a:endParaRPr lang="en-GB" sz="3500" dirty="0"/>
          </a:p>
        </p:txBody>
      </p:sp>
      <p:sp>
        <p:nvSpPr>
          <p:cNvPr id="9218" name="Rectangle 2"/>
          <p:cNvSpPr>
            <a:spLocks noGrp="1" noChangeArrowheads="1"/>
          </p:cNvSpPr>
          <p:nvPr>
            <p:ph type="body" idx="4294967295"/>
          </p:nvPr>
        </p:nvSpPr>
        <p:spPr>
          <a:xfrm>
            <a:off x="900113" y="1341438"/>
            <a:ext cx="7767637" cy="4773612"/>
          </a:xfrm>
          <a:ln/>
        </p:spPr>
        <p:txBody>
          <a:bodyPr>
            <a:normAutofit lnSpcReduction="10000"/>
          </a:bodyPr>
          <a:lstStyle/>
          <a:p>
            <a:pPr marL="0" indent="0">
              <a:buNone/>
              <a:tabLst>
                <a:tab pos="6778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de-DE" dirty="0"/>
              <a:t>„Right“ </a:t>
            </a:r>
            <a:r>
              <a:rPr lang="de-DE" dirty="0" smtClean="0"/>
              <a:t>separation </a:t>
            </a:r>
            <a:r>
              <a:rPr lang="de-DE" dirty="0"/>
              <a:t>of technical and clinical </a:t>
            </a:r>
            <a:r>
              <a:rPr lang="de-DE" dirty="0" smtClean="0"/>
              <a:t>aspects to </a:t>
            </a:r>
          </a:p>
          <a:p>
            <a:pPr marL="457200" indent="-457200">
              <a:tabLst>
                <a:tab pos="6778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de-DE" dirty="0"/>
              <a:t>I</a:t>
            </a:r>
            <a:r>
              <a:rPr lang="de-DE" dirty="0" smtClean="0"/>
              <a:t>nvolve clinicians in</a:t>
            </a:r>
          </a:p>
          <a:p>
            <a:pPr marL="713232" lvl="1" indent="-457200">
              <a:tabLst>
                <a:tab pos="6778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de-DE" dirty="0" smtClean="0"/>
              <a:t>Informal Discussions</a:t>
            </a:r>
          </a:p>
          <a:p>
            <a:pPr marL="713232" lvl="1" indent="-457200">
              <a:tabLst>
                <a:tab pos="6778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de-DE" dirty="0" smtClean="0"/>
              <a:t>Formal Reviews (content, terminology binding, translations)</a:t>
            </a:r>
          </a:p>
          <a:p>
            <a:pPr marL="713232" lvl="1" indent="-457200">
              <a:tabLst>
                <a:tab pos="6778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de-DE" dirty="0" smtClean="0"/>
              <a:t>Sharing</a:t>
            </a:r>
            <a:endParaRPr lang="de-DE" dirty="0"/>
          </a:p>
          <a:p>
            <a:pPr marL="457200" indent="-457200">
              <a:tabLst>
                <a:tab pos="6778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de-DE" dirty="0"/>
              <a:t>E</a:t>
            </a:r>
            <a:r>
              <a:rPr lang="de-DE" dirty="0" smtClean="0"/>
              <a:t>nable </a:t>
            </a:r>
            <a:endParaRPr lang="de-DE" dirty="0"/>
          </a:p>
          <a:p>
            <a:pPr marL="933895" lvl="1" indent="-677863">
              <a:buFont typeface="Times New Roman" pitchFamily="16" charset="0"/>
              <a:buChar char="•"/>
              <a:tabLst>
                <a:tab pos="6778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de-DE" dirty="0" smtClean="0"/>
              <a:t>Formal expression of content</a:t>
            </a:r>
          </a:p>
          <a:p>
            <a:pPr marL="933895" lvl="1" indent="-677863">
              <a:buFont typeface="Times New Roman" pitchFamily="16" charset="0"/>
              <a:buChar char="•"/>
              <a:tabLst>
                <a:tab pos="6778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de-DE" dirty="0" smtClean="0"/>
              <a:t>Publishing</a:t>
            </a:r>
          </a:p>
          <a:p>
            <a:pPr marL="933895" lvl="1" indent="-677863">
              <a:buFont typeface="Times New Roman" pitchFamily="16" charset="0"/>
              <a:buChar char="•"/>
              <a:tabLst>
                <a:tab pos="6778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de-DE" dirty="0" smtClean="0"/>
              <a:t>Revision/Version </a:t>
            </a:r>
            <a:r>
              <a:rPr lang="de-DE" dirty="0"/>
              <a:t>Management </a:t>
            </a:r>
          </a:p>
          <a:p>
            <a:pPr marL="933895" lvl="1" indent="-677863">
              <a:buFont typeface="Times New Roman" pitchFamily="16" charset="0"/>
              <a:buChar char="•"/>
              <a:tabLst>
                <a:tab pos="6778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de-DE" dirty="0" smtClean="0"/>
              <a:t>Release </a:t>
            </a:r>
            <a:r>
              <a:rPr lang="de-DE" dirty="0"/>
              <a:t>and Dependency </a:t>
            </a:r>
            <a:r>
              <a:rPr lang="de-DE" dirty="0" smtClean="0"/>
              <a:t>Management</a:t>
            </a:r>
            <a:endParaRPr lang="de-DE" dirty="0"/>
          </a:p>
          <a:p>
            <a:pPr marL="677863" indent="-677863">
              <a:buFont typeface="Times New Roman" pitchFamily="16" charset="0"/>
              <a:buChar char="•"/>
              <a:tabLst>
                <a:tab pos="6778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endParaRPr lang="de-DE" dirty="0" smtClean="0"/>
          </a:p>
          <a:p>
            <a:pPr marL="677863" indent="-677863">
              <a:buFont typeface="Times New Roman" pitchFamily="16" charset="0"/>
              <a:buChar char="•"/>
              <a:tabLst>
                <a:tab pos="6778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endParaRPr lang="de-DE" dirty="0"/>
          </a:p>
        </p:txBody>
      </p:sp>
    </p:spTree>
    <p:extLst>
      <p:ext uri="{BB962C8B-B14F-4D97-AF65-F5344CB8AC3E}">
        <p14:creationId xmlns:p14="http://schemas.microsoft.com/office/powerpoint/2010/main" val="84080125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idx="1"/>
          </p:nvPr>
        </p:nvSpPr>
        <p:spPr/>
        <p:txBody>
          <a:bodyPr lIns="90000" tIns="46800" rIns="90000" bIns="46800"/>
          <a:lstStyle/>
          <a:p>
            <a:pPr marL="334963" indent="-334963" eaLnBrk="1" hangingPunct="1">
              <a:spcBef>
                <a:spcPts val="800"/>
              </a:spcBef>
              <a:buFont typeface="Times New Roman" pitchFamily="16"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en-GB" altLang="de-DE" dirty="0" smtClean="0"/>
              <a:t>Empowerment of Domain Experts</a:t>
            </a:r>
          </a:p>
          <a:p>
            <a:pPr marL="334963" indent="-334963" eaLnBrk="1" hangingPunct="1">
              <a:spcBef>
                <a:spcPts val="800"/>
              </a:spcBef>
              <a:buFont typeface="Times New Roman" pitchFamily="16"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en-GB" altLang="de-DE" dirty="0" smtClean="0"/>
              <a:t>Increase Benefit</a:t>
            </a:r>
          </a:p>
          <a:p>
            <a:pPr marL="685800" lvl="1" indent="-344488" eaLnBrk="1" hangingPunct="1">
              <a:spcBef>
                <a:spcPts val="700"/>
              </a:spcBef>
              <a:buClr>
                <a:srgbClr val="008DC9"/>
              </a:buClr>
              <a:buSzPct val="70000"/>
              <a:buFont typeface="Wingdings"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en-GB" altLang="de-DE" dirty="0" smtClean="0"/>
              <a:t>Record once, use multiple times</a:t>
            </a:r>
          </a:p>
          <a:p>
            <a:pPr marL="685800" lvl="1" indent="-344488" eaLnBrk="1" hangingPunct="1">
              <a:spcBef>
                <a:spcPts val="700"/>
              </a:spcBef>
              <a:buClr>
                <a:srgbClr val="008DC9"/>
              </a:buClr>
              <a:buSzPct val="70000"/>
              <a:buFont typeface="Wingdings"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en-GB" altLang="de-DE" dirty="0" smtClean="0"/>
              <a:t>Aggregation of Data (Reports)</a:t>
            </a:r>
          </a:p>
          <a:p>
            <a:pPr marL="685800" lvl="1" indent="-344488" eaLnBrk="1" hangingPunct="1">
              <a:spcBef>
                <a:spcPts val="700"/>
              </a:spcBef>
              <a:buClr>
                <a:srgbClr val="008DC9"/>
              </a:buClr>
              <a:buSzPct val="70000"/>
              <a:buFont typeface="Wingdings"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en-GB" altLang="de-DE" dirty="0" smtClean="0"/>
              <a:t>(Semantic) Querying</a:t>
            </a:r>
          </a:p>
          <a:p>
            <a:pPr marL="685800" lvl="1" indent="-344488" eaLnBrk="1" hangingPunct="1">
              <a:spcBef>
                <a:spcPts val="700"/>
              </a:spcBef>
              <a:buClr>
                <a:srgbClr val="008DC9"/>
              </a:buClr>
              <a:buSzPct val="70000"/>
              <a:buFont typeface="Wingdings"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en-GB" altLang="de-DE" dirty="0" smtClean="0"/>
              <a:t>Semantic Interoperability</a:t>
            </a:r>
          </a:p>
          <a:p>
            <a:pPr marL="685800" lvl="1" indent="-344488" eaLnBrk="1" hangingPunct="1">
              <a:spcBef>
                <a:spcPts val="700"/>
              </a:spcBef>
              <a:buClr>
                <a:srgbClr val="008DC9"/>
              </a:buClr>
              <a:buSzPct val="70000"/>
              <a:buFont typeface="Wingdings"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en-GB" altLang="de-DE" dirty="0" smtClean="0"/>
              <a:t>Basis for lifelong EHRs</a:t>
            </a:r>
          </a:p>
          <a:p>
            <a:pPr marL="685800" lvl="1" indent="-344488" eaLnBrk="1" hangingPunct="1">
              <a:spcBef>
                <a:spcPts val="700"/>
              </a:spcBef>
              <a:buClr>
                <a:srgbClr val="008DC9"/>
              </a:buClr>
              <a:buSzPct val="70000"/>
              <a:buFont typeface="Wingdings" charset="2"/>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en-GB" altLang="de-DE" dirty="0" smtClean="0"/>
              <a:t>Basis for (usable) Decision Support (which depends on having the relevant data accessible and </a:t>
            </a:r>
            <a:r>
              <a:rPr lang="en-GB" altLang="de-DE" dirty="0" err="1" smtClean="0"/>
              <a:t>queryable</a:t>
            </a:r>
            <a:r>
              <a:rPr lang="en-GB" altLang="de-DE" dirty="0" smtClean="0"/>
              <a:t> in the first place!)</a:t>
            </a:r>
          </a:p>
          <a:p>
            <a:pPr marL="334963" indent="-334963" eaLnBrk="1" hangingPunct="1">
              <a:spcBef>
                <a:spcPts val="700"/>
              </a:spcBef>
              <a:buClrTx/>
              <a:buSzTx/>
              <a:buFontTx/>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en-GB" altLang="de-DE" dirty="0" smtClean="0"/>
          </a:p>
          <a:p>
            <a:pPr marL="334963" indent="-334963" eaLnBrk="1" hangingPunct="1">
              <a:spcBef>
                <a:spcPts val="800"/>
              </a:spcBef>
              <a:buClrTx/>
              <a:buSzTx/>
              <a:buFontTx/>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en-GB" altLang="de-DE" dirty="0" smtClean="0"/>
          </a:p>
        </p:txBody>
      </p:sp>
      <p:sp>
        <p:nvSpPr>
          <p:cNvPr id="14338" name="Rectangle 1"/>
          <p:cNvSpPr>
            <a:spLocks noGrp="1" noChangeArrowheads="1"/>
          </p:cNvSpPr>
          <p:nvPr>
            <p:ph type="title"/>
          </p:nvPr>
        </p:nvSpPr>
        <p:spPr/>
        <p:txBody>
          <a:bodyPr lIns="90000" tIns="46800" rIns="90000" bIns="46800"/>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de-DE" sz="3200" dirty="0" smtClean="0"/>
              <a:t>Standardising Archetypes</a:t>
            </a:r>
          </a:p>
        </p:txBody>
      </p:sp>
    </p:spTree>
    <p:extLst>
      <p:ext uri="{BB962C8B-B14F-4D97-AF65-F5344CB8AC3E}">
        <p14:creationId xmlns:p14="http://schemas.microsoft.com/office/powerpoint/2010/main" val="5117925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openEhrReferenceModel</Template>
  <TotalTime>0</TotalTime>
  <Words>1143</Words>
  <Application>Microsoft Office PowerPoint</Application>
  <PresentationFormat>On-screen Show (4:3)</PresentationFormat>
  <Paragraphs>212</Paragraphs>
  <Slides>23</Slides>
  <Notes>12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Concourse</vt:lpstr>
      <vt:lpstr>Clinical Knowledge Governance</vt:lpstr>
      <vt:lpstr>Why Clinical Knowledge Governance?</vt:lpstr>
      <vt:lpstr>Why Clinical Knowledge Governance?</vt:lpstr>
      <vt:lpstr>Domain Knowledge Governance</vt:lpstr>
      <vt:lpstr>PowerPoint Presentation</vt:lpstr>
      <vt:lpstr>Clinical Knowledge Manager </vt:lpstr>
      <vt:lpstr>CKM Approach</vt:lpstr>
      <vt:lpstr>CKM Core Principles</vt:lpstr>
      <vt:lpstr>Standardising Archetypes</vt:lpstr>
      <vt:lpstr>Demo</vt:lpstr>
      <vt:lpstr>Discussions</vt:lpstr>
      <vt:lpstr>Archetype Reviews</vt:lpstr>
      <vt:lpstr>Template Reviews</vt:lpstr>
      <vt:lpstr>CKM Users</vt:lpstr>
      <vt:lpstr>Use the Same Archetypes in Various Applications, Worldwide</vt:lpstr>
      <vt:lpstr>Designing Archetypes Beyond Your Realm of Influence</vt:lpstr>
      <vt:lpstr>Federation of CKM Instances</vt:lpstr>
      <vt:lpstr>PowerPoint Presentation</vt:lpstr>
      <vt:lpstr>Challenges &amp; Next Steps</vt:lpstr>
      <vt:lpstr>Key Messages</vt:lpstr>
      <vt:lpstr>PowerPoint Presentation</vt:lpstr>
      <vt:lpstr>Designing Archetypes: Region and Scope</vt:lpstr>
      <vt:lpstr>CKM Design Overview</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Knowledge Governance</dc:title>
  <dc:creator>Sebastian Garde</dc:creator>
  <cp:lastModifiedBy>Sebastian Garde</cp:lastModifiedBy>
  <cp:revision>286</cp:revision>
  <dcterms:created xsi:type="dcterms:W3CDTF">2006-08-07T05:23:58Z</dcterms:created>
  <dcterms:modified xsi:type="dcterms:W3CDTF">2013-08-19T11:07:50Z</dcterms:modified>
</cp:coreProperties>
</file>