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DB7B-263C-4CFD-B5F2-B8B979F90E2F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2712-611B-4B53-A3D8-F153335B2B1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1211915" y="5301208"/>
            <a:ext cx="936104" cy="720080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HL7v2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48219" y="1052736"/>
            <a:ext cx="1368152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Editorial Committee (EC)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0147" y="216024"/>
            <a:ext cx="28803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Specification Program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7899" y="2348880"/>
            <a:ext cx="1440160" cy="7920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r>
              <a:rPr lang="en-GB" dirty="0" smtClean="0">
                <a:solidFill>
                  <a:schemeClr val="accent1"/>
                </a:solidFill>
              </a:rPr>
              <a:t>Architecture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83923" y="3789040"/>
            <a:ext cx="93610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XML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59987" y="4005064"/>
            <a:ext cx="792088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Java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6051" y="4221088"/>
            <a:ext cx="792088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WS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40107" y="4437112"/>
            <a:ext cx="792088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etc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3963" y="2636912"/>
            <a:ext cx="936104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RM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92035" y="2852936"/>
            <a:ext cx="936104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AM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68099" y="3068960"/>
            <a:ext cx="936104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CMG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etc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3803" y="2492896"/>
            <a:ext cx="69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6299" y="3933056"/>
            <a:ext cx="115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Non-CORE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1643963" y="5517232"/>
            <a:ext cx="936104" cy="720080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13606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20027" y="5733256"/>
            <a:ext cx="1080120" cy="720080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IHTSDO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24083" y="5949280"/>
            <a:ext cx="1080120" cy="720080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etc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299" y="5661248"/>
            <a:ext cx="111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0387" y="1196752"/>
            <a:ext cx="3504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Up to 3 elected co-chairs (2y)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1 rep from each CMG and SAG (2y)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 size 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20072" y="2564904"/>
            <a:ext cx="3267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Maintain core spec components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 3 members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Entry by Program vote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04406" y="4005064"/>
            <a:ext cx="2895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Maintain other components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 1 member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Entry by Program vote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20072" y="5445224"/>
            <a:ext cx="2352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Advise on standards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Liaise with SDOs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 1 member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Entry by Program vote</a:t>
            </a:r>
            <a:endParaRPr lang="en-GB" dirty="0"/>
          </a:p>
        </p:txBody>
      </p:sp>
      <p:sp>
        <p:nvSpPr>
          <p:cNvPr id="26" name="Bent Arrow 25"/>
          <p:cNvSpPr/>
          <p:nvPr/>
        </p:nvSpPr>
        <p:spPr>
          <a:xfrm rot="16200000" flipV="1">
            <a:off x="3721331" y="2287736"/>
            <a:ext cx="1389880" cy="936104"/>
          </a:xfrm>
          <a:prstGeom prst="bentArrow">
            <a:avLst>
              <a:gd name="adj1" fmla="val 25000"/>
              <a:gd name="adj2" fmla="val 23063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16200000" flipV="1">
            <a:off x="3037255" y="2971812"/>
            <a:ext cx="2758032" cy="936104"/>
          </a:xfrm>
          <a:prstGeom prst="bentArrow">
            <a:avLst>
              <a:gd name="adj1" fmla="val 25000"/>
              <a:gd name="adj2" fmla="val 24186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Bent Arrow 27"/>
          <p:cNvSpPr/>
          <p:nvPr/>
        </p:nvSpPr>
        <p:spPr>
          <a:xfrm rot="16200000" flipV="1">
            <a:off x="2245167" y="3763900"/>
            <a:ext cx="4342208" cy="936104"/>
          </a:xfrm>
          <a:prstGeom prst="bentArrow">
            <a:avLst>
              <a:gd name="adj1" fmla="val 25000"/>
              <a:gd name="adj2" fmla="val 24186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1920" y="2132856"/>
            <a:ext cx="1526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</a:rPr>
              <a:t>Each CMG, SAG:</a:t>
            </a:r>
          </a:p>
          <a:p>
            <a:pPr algn="ctr"/>
            <a:r>
              <a:rPr lang="en-GB" sz="1600" dirty="0" smtClean="0">
                <a:solidFill>
                  <a:srgbClr val="002060"/>
                </a:solidFill>
              </a:rPr>
              <a:t>1 member, </a:t>
            </a:r>
            <a:br>
              <a:rPr lang="en-GB" sz="1600" dirty="0" smtClean="0">
                <a:solidFill>
                  <a:srgbClr val="002060"/>
                </a:solidFill>
              </a:rPr>
            </a:br>
            <a:r>
              <a:rPr lang="en-GB" sz="1600" dirty="0" smtClean="0">
                <a:solidFill>
                  <a:srgbClr val="002060"/>
                </a:solidFill>
              </a:rPr>
              <a:t>2 y term</a:t>
            </a:r>
            <a:endParaRPr lang="en-GB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Thomas</cp:lastModifiedBy>
  <cp:revision>2</cp:revision>
  <dcterms:created xsi:type="dcterms:W3CDTF">2012-04-01T14:01:45Z</dcterms:created>
  <dcterms:modified xsi:type="dcterms:W3CDTF">2012-04-01T14:42:24Z</dcterms:modified>
</cp:coreProperties>
</file>