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69" r:id="rId4"/>
    <p:sldId id="273" r:id="rId5"/>
    <p:sldId id="274" r:id="rId6"/>
    <p:sldId id="276" r:id="rId7"/>
  </p:sldIdLst>
  <p:sldSz cx="9144000" cy="5143500" type="screen16x9"/>
  <p:notesSz cx="67611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vall Erik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>
      <p:cViewPr>
        <p:scale>
          <a:sx n="140" d="100"/>
          <a:sy n="140" d="100"/>
        </p:scale>
        <p:origin x="-84" y="-2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B9F807-7D50-4209-8039-7FAB4CAD620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6F88EA-0EB8-4C3F-9803-60B51399775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751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625105-E9B1-49F0-8F7F-870F1999883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4054D-EC25-40E6-9B2F-D9E95C360D9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972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710D-B810-47FC-88AE-3505BF34E70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7E14-6DDA-439C-AF8B-C1810E1D1C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02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AA66B-74D0-450B-82F4-4F185DF0DA7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08B7-DCBB-4912-8AAA-405D282AB2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172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89552"/>
            <a:ext cx="2057400" cy="406460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89552"/>
            <a:ext cx="6019800" cy="4064608"/>
          </a:xfrm>
        </p:spPr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14D9F-E0F1-4B5A-B0D3-104381342B4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0FB2-3F81-4D56-9C41-508A991F3D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07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89552"/>
            <a:ext cx="8229600" cy="5940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4023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629FD-570C-4719-B892-3B4485E304F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AC73-6C33-4D99-8721-B3FDC96C585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8537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65028-3447-4491-A46D-6908EABB6FC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1BAE-7B63-478D-A295-E57F0CD1939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83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4BD39-9F5E-45D0-BF6B-EBB952E428D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BF505-93E9-400B-A418-508B4B9318E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718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83619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69672"/>
            <a:ext cx="4040188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383619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869672"/>
            <a:ext cx="4041775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3BC82-5F4D-415F-8C8B-07166DE38F42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460C-E8B9-4B59-8C9A-22806A82DF7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993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B0B67-55D2-4075-B2D1-E5DB81EFAFAF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E00-4F35-4829-9D7D-ADF4EEAF5FB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858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E42C5-A8CD-4150-BBC6-D252F968F41E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1F61-4A93-4D47-A97B-CBEB17B879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415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789553"/>
            <a:ext cx="3008313" cy="547502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40657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337055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DBD62-B581-47CA-A944-6ECBB7ED48E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7D1D-D189-4574-BA07-AB80F5F30CC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753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822409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154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24746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D8C06-54D2-41C6-8C94-3513127A0D8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E6F4-5704-4CC9-86E4-12A7A51C50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240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7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789386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545431"/>
            <a:ext cx="8229600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182328C-AA73-4857-939D-6C0C5765721A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93469"/>
            <a:ext cx="2895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719272-693B-4231-A57D-2C4415D382C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772400" cy="1102519"/>
          </a:xfrm>
        </p:spPr>
        <p:txBody>
          <a:bodyPr/>
          <a:lstStyle/>
          <a:p>
            <a:r>
              <a:rPr lang="sv-SE" sz="3200" dirty="0" smtClean="0"/>
              <a:t>Svenska och internationella samarbeten kring </a:t>
            </a:r>
            <a:r>
              <a:rPr lang="sv-SE" sz="3200" dirty="0" err="1" smtClean="0"/>
              <a:t>openEHR</a:t>
            </a:r>
            <a:r>
              <a:rPr lang="sv-SE" sz="3200" dirty="0" smtClean="0"/>
              <a:t>, arketyper, översättning etc.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211710"/>
            <a:ext cx="7848872" cy="2664296"/>
          </a:xfrm>
        </p:spPr>
        <p:txBody>
          <a:bodyPr/>
          <a:lstStyle/>
          <a:p>
            <a:r>
              <a:rPr lang="sv-SE" sz="1800" dirty="0" smtClean="0"/>
              <a:t>Introduktion om </a:t>
            </a:r>
            <a:r>
              <a:rPr lang="sv-SE" sz="1800" dirty="0" err="1" smtClean="0"/>
              <a:t>openEHR</a:t>
            </a:r>
            <a:r>
              <a:rPr lang="sv-SE" sz="1800" dirty="0" smtClean="0"/>
              <a:t> – Erik Sundvall, informationsarkitekt, RÖ</a:t>
            </a:r>
          </a:p>
          <a:p>
            <a:r>
              <a:rPr lang="sv-SE" sz="1800" dirty="0" smtClean="0"/>
              <a:t>Översättning av arketyper till svenska – Åsa Skagerhult, informatiker, RÖ</a:t>
            </a:r>
          </a:p>
          <a:p>
            <a:r>
              <a:rPr lang="sv-SE" sz="1800" dirty="0" smtClean="0"/>
              <a:t>Korta frågor om introduktion + översättning</a:t>
            </a:r>
          </a:p>
          <a:p>
            <a:endParaRPr lang="sv-SE" sz="1800" dirty="0" smtClean="0"/>
          </a:p>
          <a:p>
            <a:r>
              <a:rPr lang="sv-SE" sz="1800" dirty="0" smtClean="0"/>
              <a:t>Leverantörer med </a:t>
            </a:r>
            <a:r>
              <a:rPr lang="sv-SE" sz="1800" dirty="0" err="1" smtClean="0"/>
              <a:t>openEHR</a:t>
            </a:r>
            <a:r>
              <a:rPr lang="sv-SE" sz="1800" dirty="0" smtClean="0"/>
              <a:t>-lösningar här - </a:t>
            </a:r>
            <a:r>
              <a:rPr lang="sv-SE" sz="1800" dirty="0" err="1" smtClean="0"/>
              <a:t>Cambio</a:t>
            </a:r>
            <a:r>
              <a:rPr lang="sv-SE" sz="1800" dirty="0" smtClean="0"/>
              <a:t>, CGI, DIPS, Tieto, (</a:t>
            </a:r>
            <a:r>
              <a:rPr lang="sv-SE" sz="1800" dirty="0" err="1"/>
              <a:t>Marand</a:t>
            </a:r>
            <a:r>
              <a:rPr lang="sv-SE" sz="1800" dirty="0" smtClean="0"/>
              <a:t>)</a:t>
            </a:r>
          </a:p>
          <a:p>
            <a:endParaRPr lang="sv-SE" sz="1800" dirty="0" smtClean="0"/>
          </a:p>
          <a:p>
            <a:r>
              <a:rPr lang="sv-SE" sz="1800" dirty="0" smtClean="0"/>
              <a:t>Frågor och diskussion (i mån av tid)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810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4464496" cy="270029"/>
          </a:xfrm>
        </p:spPr>
        <p:txBody>
          <a:bodyPr/>
          <a:lstStyle/>
          <a:p>
            <a:r>
              <a:rPr lang="sv-SE" dirty="0" smtClean="0"/>
              <a:t>Mer om </a:t>
            </a:r>
            <a:r>
              <a:rPr lang="sv-SE" dirty="0" err="1" smtClean="0"/>
              <a:t>openEHR</a:t>
            </a:r>
            <a:r>
              <a:rPr lang="sv-SE" dirty="0" smtClean="0"/>
              <a:t>, arketyper m.m.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7505" y="1113587"/>
            <a:ext cx="4536504" cy="3795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http://www.openehr.org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5 minuter på norsk</a:t>
            </a:r>
            <a:r>
              <a:rPr lang="sv-SE" dirty="0"/>
              <a:t>: https://youtu.be/JW8pBJvdsHQ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Kliniskt fokus: </a:t>
            </a:r>
            <a:br>
              <a:rPr lang="sv-SE" dirty="0" smtClean="0"/>
            </a:br>
            <a:r>
              <a:rPr lang="sv-SE" dirty="0" err="1" smtClean="0"/>
              <a:t>YouTube</a:t>
            </a:r>
            <a:r>
              <a:rPr lang="sv-SE" dirty="0" smtClean="0"/>
              <a:t>-spellistan </a:t>
            </a:r>
            <a:r>
              <a:rPr lang="sv-SE" dirty="0"/>
              <a:t>från utbildningsdagen </a:t>
            </a:r>
            <a:r>
              <a:rPr lang="sv-SE" dirty="0" smtClean="0"/>
              <a:t>”A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challenge</a:t>
            </a:r>
            <a:r>
              <a:rPr lang="sv-SE" dirty="0" smtClean="0"/>
              <a:t>: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/>
              <a:t>or be led by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smtClean="0"/>
              <a:t>IT” </a:t>
            </a:r>
            <a:r>
              <a:rPr lang="sv-SE" sz="900" dirty="0" smtClean="0"/>
              <a:t>https</a:t>
            </a:r>
            <a:r>
              <a:rPr lang="sv-SE" sz="900" dirty="0"/>
              <a:t>://www.youtube.com/playlist?list=PLHFGvRPKSumvhCrMbDrAWi2Kc0MrTHi9M</a:t>
            </a: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Tekniskt fokus</a:t>
            </a:r>
            <a:r>
              <a:rPr lang="sv-SE" dirty="0"/>
              <a:t>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900" dirty="0"/>
              <a:t>http://openehr.org/releases/BASE/latest/architecture_overview.html</a:t>
            </a:r>
            <a:endParaRPr lang="sv-SE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sz="1200" dirty="0" smtClean="0"/>
              <a:t>Ovanstående länkar finns på </a:t>
            </a:r>
            <a:r>
              <a:rPr lang="sv-SE" sz="1200" dirty="0" err="1" smtClean="0"/>
              <a:t>openEHR-wikisidan</a:t>
            </a:r>
            <a:r>
              <a:rPr lang="sv-SE" sz="1200" dirty="0" smtClean="0"/>
              <a:t> ”Swedish </a:t>
            </a:r>
            <a:r>
              <a:rPr lang="sv-SE" sz="1200" dirty="0" err="1"/>
              <a:t>Archetypes</a:t>
            </a:r>
            <a:r>
              <a:rPr lang="sv-SE" sz="1200" dirty="0"/>
              <a:t> and </a:t>
            </a:r>
            <a:r>
              <a:rPr lang="sv-SE" sz="1200" dirty="0" smtClean="0"/>
              <a:t>Templates” https</a:t>
            </a:r>
            <a:r>
              <a:rPr lang="sv-SE" sz="1200" dirty="0"/>
              <a:t>://openehr.atlassian.net/wiki/x/2HBpBQ</a:t>
            </a:r>
            <a:endParaRPr lang="sv-SE" sz="1200" dirty="0" smtClean="0"/>
          </a:p>
          <a:p>
            <a:r>
              <a:rPr lang="sv-SE" sz="900" dirty="0" smtClean="0"/>
              <a:t>https</a:t>
            </a:r>
            <a:r>
              <a:rPr lang="sv-SE" sz="900" dirty="0"/>
              <a:t>://</a:t>
            </a:r>
            <a:r>
              <a:rPr lang="sv-SE" sz="900" dirty="0" smtClean="0"/>
              <a:t>openehr.atlassian.net/wiki/display/healthmod/Swedish+Archetypes+and+Templates </a:t>
            </a:r>
          </a:p>
          <a:p>
            <a:endParaRPr lang="sv-SE" sz="1200" dirty="0"/>
          </a:p>
        </p:txBody>
      </p:sp>
      <p:sp>
        <p:nvSpPr>
          <p:cNvPr id="5" name="Höger 4"/>
          <p:cNvSpPr/>
          <p:nvPr/>
        </p:nvSpPr>
        <p:spPr>
          <a:xfrm>
            <a:off x="2411760" y="1131590"/>
            <a:ext cx="4291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518"/>
            <a:ext cx="455114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 2"/>
          <p:cNvSpPr/>
          <p:nvPr/>
        </p:nvSpPr>
        <p:spPr>
          <a:xfrm>
            <a:off x="7949552" y="4403014"/>
            <a:ext cx="2880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4788024" y="1374910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5298904" y="1527310"/>
            <a:ext cx="26853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868144" y="4396190"/>
            <a:ext cx="792088" cy="263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4464496" cy="270029"/>
          </a:xfrm>
        </p:spPr>
        <p:txBody>
          <a:bodyPr/>
          <a:lstStyle/>
          <a:p>
            <a:r>
              <a:rPr lang="sv-SE" dirty="0" smtClean="0"/>
              <a:t>Mer om </a:t>
            </a:r>
            <a:r>
              <a:rPr lang="sv-SE" dirty="0" err="1" smtClean="0"/>
              <a:t>openEHR</a:t>
            </a:r>
            <a:r>
              <a:rPr lang="sv-SE" dirty="0" smtClean="0"/>
              <a:t>, arketyper m.m.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7505" y="1113587"/>
            <a:ext cx="4536504" cy="3795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http://www.openehr.org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5 minuter på norsk</a:t>
            </a:r>
            <a:r>
              <a:rPr lang="sv-SE" dirty="0"/>
              <a:t>: https://youtu.be/JW8pBJvdsHQ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Kliniskt fokus: </a:t>
            </a:r>
            <a:br>
              <a:rPr lang="sv-SE" dirty="0" smtClean="0"/>
            </a:br>
            <a:r>
              <a:rPr lang="sv-SE" dirty="0" err="1" smtClean="0"/>
              <a:t>YouTube</a:t>
            </a:r>
            <a:r>
              <a:rPr lang="sv-SE" dirty="0" smtClean="0"/>
              <a:t>-spellistan </a:t>
            </a:r>
            <a:r>
              <a:rPr lang="sv-SE" dirty="0"/>
              <a:t>från utbildningsdagen </a:t>
            </a:r>
            <a:r>
              <a:rPr lang="sv-SE" dirty="0" smtClean="0"/>
              <a:t>”A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challenge</a:t>
            </a:r>
            <a:r>
              <a:rPr lang="sv-SE" dirty="0" smtClean="0"/>
              <a:t>: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/>
              <a:t>or be led by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smtClean="0"/>
              <a:t>IT” </a:t>
            </a:r>
            <a:r>
              <a:rPr lang="sv-SE" sz="900" dirty="0" smtClean="0"/>
              <a:t>https</a:t>
            </a:r>
            <a:r>
              <a:rPr lang="sv-SE" sz="900" dirty="0"/>
              <a:t>://www.youtube.com/playlist?list=PLHFGvRPKSumvhCrMbDrAWi2Kc0MrTHi9M</a:t>
            </a: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Tekniskt fokus</a:t>
            </a:r>
            <a:r>
              <a:rPr lang="sv-SE" dirty="0"/>
              <a:t>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900" dirty="0"/>
              <a:t>http://openehr.org/releases/BASE/latest/architecture_overview.html</a:t>
            </a:r>
            <a:endParaRPr lang="sv-SE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sz="1200" dirty="0" smtClean="0"/>
              <a:t>Ovanstående länkar finns på </a:t>
            </a:r>
            <a:r>
              <a:rPr lang="sv-SE" sz="1200" dirty="0" err="1" smtClean="0"/>
              <a:t>openEHR-wikisidan</a:t>
            </a:r>
            <a:r>
              <a:rPr lang="sv-SE" sz="1200" dirty="0" smtClean="0"/>
              <a:t> ”Swedish </a:t>
            </a:r>
            <a:r>
              <a:rPr lang="sv-SE" sz="1200" dirty="0" err="1"/>
              <a:t>Archetypes</a:t>
            </a:r>
            <a:r>
              <a:rPr lang="sv-SE" sz="1200" dirty="0"/>
              <a:t> and </a:t>
            </a:r>
            <a:r>
              <a:rPr lang="sv-SE" sz="1200" dirty="0" smtClean="0"/>
              <a:t>Templates” https</a:t>
            </a:r>
            <a:r>
              <a:rPr lang="sv-SE" sz="1200" dirty="0"/>
              <a:t>://openehr.atlassian.net/wiki/x/2HBpBQ</a:t>
            </a:r>
            <a:endParaRPr lang="sv-SE" sz="1200" dirty="0" smtClean="0"/>
          </a:p>
          <a:p>
            <a:r>
              <a:rPr lang="sv-SE" sz="900" dirty="0" smtClean="0"/>
              <a:t>https</a:t>
            </a:r>
            <a:r>
              <a:rPr lang="sv-SE" sz="900" dirty="0"/>
              <a:t>://</a:t>
            </a:r>
            <a:r>
              <a:rPr lang="sv-SE" sz="900" dirty="0" smtClean="0"/>
              <a:t>openehr.atlassian.net/wiki/display/healthmod/Swedish+Archetypes+and+Templates </a:t>
            </a:r>
          </a:p>
          <a:p>
            <a:endParaRPr lang="sv-SE" sz="1200" dirty="0"/>
          </a:p>
        </p:txBody>
      </p:sp>
      <p:sp>
        <p:nvSpPr>
          <p:cNvPr id="5" name="Höger 4"/>
          <p:cNvSpPr/>
          <p:nvPr/>
        </p:nvSpPr>
        <p:spPr>
          <a:xfrm>
            <a:off x="4310549" y="1378678"/>
            <a:ext cx="4291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52" y="484436"/>
            <a:ext cx="4220085" cy="23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22" y="2716683"/>
            <a:ext cx="4234315" cy="23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4464496" cy="270029"/>
          </a:xfrm>
        </p:spPr>
        <p:txBody>
          <a:bodyPr/>
          <a:lstStyle/>
          <a:p>
            <a:r>
              <a:rPr lang="sv-SE" dirty="0" smtClean="0"/>
              <a:t>Mer om </a:t>
            </a:r>
            <a:r>
              <a:rPr lang="sv-SE" dirty="0" err="1" smtClean="0"/>
              <a:t>openEHR</a:t>
            </a:r>
            <a:r>
              <a:rPr lang="sv-SE" dirty="0" smtClean="0"/>
              <a:t>, arketyper m.m.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7505" y="1113587"/>
            <a:ext cx="4536504" cy="3795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http://www.openehr.org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5 minuter på norsk</a:t>
            </a:r>
            <a:r>
              <a:rPr lang="sv-SE" dirty="0"/>
              <a:t>: https://youtu.be/JW8pBJvdsHQ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Kliniskt fokus: </a:t>
            </a:r>
            <a:br>
              <a:rPr lang="sv-SE" dirty="0" smtClean="0"/>
            </a:br>
            <a:r>
              <a:rPr lang="sv-SE" dirty="0" err="1" smtClean="0"/>
              <a:t>YouTube</a:t>
            </a:r>
            <a:r>
              <a:rPr lang="sv-SE" dirty="0" smtClean="0"/>
              <a:t>-spellistan </a:t>
            </a:r>
            <a:r>
              <a:rPr lang="sv-SE" dirty="0"/>
              <a:t>från utbildningsdagen </a:t>
            </a:r>
            <a:r>
              <a:rPr lang="sv-SE" dirty="0" smtClean="0"/>
              <a:t>”A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challenge</a:t>
            </a:r>
            <a:r>
              <a:rPr lang="sv-SE" dirty="0" smtClean="0"/>
              <a:t>: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/>
              <a:t>or be led by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smtClean="0"/>
              <a:t>IT” </a:t>
            </a:r>
            <a:r>
              <a:rPr lang="sv-SE" sz="900" dirty="0" smtClean="0"/>
              <a:t>https</a:t>
            </a:r>
            <a:r>
              <a:rPr lang="sv-SE" sz="900" dirty="0"/>
              <a:t>://www.youtube.com/playlist?list=PLHFGvRPKSumvhCrMbDrAWi2Kc0MrTHi9M</a:t>
            </a: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Tekniskt fokus</a:t>
            </a:r>
            <a:r>
              <a:rPr lang="sv-SE" dirty="0"/>
              <a:t>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900" dirty="0"/>
              <a:t>http://openehr.org/releases/BASE/latest/architecture_overview.html</a:t>
            </a:r>
            <a:endParaRPr lang="sv-SE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sz="1200" dirty="0" smtClean="0"/>
              <a:t>Ovanstående länkar finns på </a:t>
            </a:r>
            <a:r>
              <a:rPr lang="sv-SE" sz="1200" dirty="0" err="1" smtClean="0"/>
              <a:t>openEHR-wikisidan</a:t>
            </a:r>
            <a:r>
              <a:rPr lang="sv-SE" sz="1200" dirty="0" smtClean="0"/>
              <a:t> ”Swedish </a:t>
            </a:r>
            <a:r>
              <a:rPr lang="sv-SE" sz="1200" dirty="0" err="1"/>
              <a:t>Archetypes</a:t>
            </a:r>
            <a:r>
              <a:rPr lang="sv-SE" sz="1200" dirty="0"/>
              <a:t> and </a:t>
            </a:r>
            <a:r>
              <a:rPr lang="sv-SE" sz="1200" dirty="0" smtClean="0"/>
              <a:t>Templates” https</a:t>
            </a:r>
            <a:r>
              <a:rPr lang="sv-SE" sz="1200" dirty="0"/>
              <a:t>://openehr.atlassian.net/wiki/x/2HBpBQ</a:t>
            </a:r>
            <a:endParaRPr lang="sv-SE" sz="1200" dirty="0" smtClean="0"/>
          </a:p>
          <a:p>
            <a:r>
              <a:rPr lang="sv-SE" sz="900" dirty="0" smtClean="0"/>
              <a:t>https</a:t>
            </a:r>
            <a:r>
              <a:rPr lang="sv-SE" sz="900" dirty="0"/>
              <a:t>://</a:t>
            </a:r>
            <a:r>
              <a:rPr lang="sv-SE" sz="900" dirty="0" smtClean="0"/>
              <a:t>openehr.atlassian.net/wiki/display/healthmod/Swedish+Archetypes+and+Templates </a:t>
            </a:r>
          </a:p>
          <a:p>
            <a:endParaRPr lang="sv-S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05"/>
            <a:ext cx="4499992" cy="511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öger 4"/>
          <p:cNvSpPr/>
          <p:nvPr/>
        </p:nvSpPr>
        <p:spPr>
          <a:xfrm>
            <a:off x="4283968" y="1851670"/>
            <a:ext cx="4291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7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4464496" cy="270029"/>
          </a:xfrm>
        </p:spPr>
        <p:txBody>
          <a:bodyPr/>
          <a:lstStyle/>
          <a:p>
            <a:r>
              <a:rPr lang="sv-SE" dirty="0" smtClean="0"/>
              <a:t>Mer om </a:t>
            </a:r>
            <a:r>
              <a:rPr lang="sv-SE" dirty="0" err="1" smtClean="0"/>
              <a:t>openEHR</a:t>
            </a:r>
            <a:r>
              <a:rPr lang="sv-SE" dirty="0" smtClean="0"/>
              <a:t>, arketyper m.m.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7505" y="1113587"/>
            <a:ext cx="4536504" cy="3795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http://www.openehr.org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5 minuter på norsk</a:t>
            </a:r>
            <a:r>
              <a:rPr lang="sv-SE" dirty="0"/>
              <a:t>: https://youtu.be/JW8pBJvdsHQ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Kliniskt fokus: </a:t>
            </a:r>
            <a:br>
              <a:rPr lang="sv-SE" dirty="0" smtClean="0"/>
            </a:br>
            <a:r>
              <a:rPr lang="sv-SE" dirty="0" err="1" smtClean="0"/>
              <a:t>YouTube</a:t>
            </a:r>
            <a:r>
              <a:rPr lang="sv-SE" dirty="0" smtClean="0"/>
              <a:t>-spellistan </a:t>
            </a:r>
            <a:r>
              <a:rPr lang="sv-SE" dirty="0"/>
              <a:t>från utbildningsdagen </a:t>
            </a:r>
            <a:r>
              <a:rPr lang="sv-SE" dirty="0" smtClean="0"/>
              <a:t>”A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challenge</a:t>
            </a:r>
            <a:r>
              <a:rPr lang="sv-SE" dirty="0" smtClean="0"/>
              <a:t>: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/>
              <a:t>or be led by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smtClean="0"/>
              <a:t>IT” </a:t>
            </a:r>
            <a:r>
              <a:rPr lang="sv-SE" sz="900" dirty="0" smtClean="0"/>
              <a:t>https</a:t>
            </a:r>
            <a:r>
              <a:rPr lang="sv-SE" sz="900" dirty="0"/>
              <a:t>://www.youtube.com/playlist?list=PLHFGvRPKSumvhCrMbDrAWi2Kc0MrTHi9M</a:t>
            </a: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Tekniskt fokus</a:t>
            </a:r>
            <a:r>
              <a:rPr lang="sv-SE" dirty="0"/>
              <a:t>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900" dirty="0"/>
              <a:t>http://openehr.org/releases/BASE/latest/architecture_overview.html</a:t>
            </a:r>
            <a:endParaRPr lang="sv-SE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sz="1200" dirty="0" smtClean="0"/>
              <a:t>Ovanstående länkar finns på </a:t>
            </a:r>
            <a:r>
              <a:rPr lang="sv-SE" sz="1200" dirty="0" err="1" smtClean="0"/>
              <a:t>openEHR-wikisidan</a:t>
            </a:r>
            <a:r>
              <a:rPr lang="sv-SE" sz="1200" dirty="0" smtClean="0"/>
              <a:t> ”Swedish </a:t>
            </a:r>
            <a:r>
              <a:rPr lang="sv-SE" sz="1200" dirty="0" err="1"/>
              <a:t>Archetypes</a:t>
            </a:r>
            <a:r>
              <a:rPr lang="sv-SE" sz="1200" dirty="0"/>
              <a:t> and </a:t>
            </a:r>
            <a:r>
              <a:rPr lang="sv-SE" sz="1200" dirty="0" smtClean="0"/>
              <a:t>Templates” https</a:t>
            </a:r>
            <a:r>
              <a:rPr lang="sv-SE" sz="1200" dirty="0"/>
              <a:t>://openehr.atlassian.net/wiki/x/2HBpBQ</a:t>
            </a:r>
            <a:endParaRPr lang="sv-SE" sz="1200" dirty="0" smtClean="0"/>
          </a:p>
          <a:p>
            <a:r>
              <a:rPr lang="sv-SE" sz="900" dirty="0" smtClean="0"/>
              <a:t>https</a:t>
            </a:r>
            <a:r>
              <a:rPr lang="sv-SE" sz="900" dirty="0"/>
              <a:t>://</a:t>
            </a:r>
            <a:r>
              <a:rPr lang="sv-SE" sz="900" dirty="0" smtClean="0"/>
              <a:t>openehr.atlassian.net/wiki/display/healthmod/Swedish+Archetypes+and+Templates </a:t>
            </a:r>
          </a:p>
          <a:p>
            <a:endParaRPr lang="sv-SE" sz="1200" dirty="0"/>
          </a:p>
        </p:txBody>
      </p:sp>
      <p:sp>
        <p:nvSpPr>
          <p:cNvPr id="5" name="Höger 4"/>
          <p:cNvSpPr/>
          <p:nvPr/>
        </p:nvSpPr>
        <p:spPr>
          <a:xfrm>
            <a:off x="4069373" y="2571750"/>
            <a:ext cx="4291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10" y="0"/>
            <a:ext cx="44721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 7"/>
          <p:cNvSpPr/>
          <p:nvPr/>
        </p:nvSpPr>
        <p:spPr>
          <a:xfrm>
            <a:off x="5724128" y="987574"/>
            <a:ext cx="72008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404">
            <a:off x="3078110" y="3053344"/>
            <a:ext cx="2411717" cy="1832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4464496" cy="270029"/>
          </a:xfrm>
        </p:spPr>
        <p:txBody>
          <a:bodyPr/>
          <a:lstStyle/>
          <a:p>
            <a:r>
              <a:rPr lang="sv-SE" dirty="0" smtClean="0"/>
              <a:t>Mer om </a:t>
            </a:r>
            <a:r>
              <a:rPr lang="sv-SE" dirty="0" err="1" smtClean="0"/>
              <a:t>openEHR</a:t>
            </a:r>
            <a:r>
              <a:rPr lang="sv-SE" dirty="0" smtClean="0"/>
              <a:t>, arketyper m.m.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7505" y="1113587"/>
            <a:ext cx="4536504" cy="37957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http://www.openehr.org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5 minuter på norsk</a:t>
            </a:r>
            <a:r>
              <a:rPr lang="sv-SE" dirty="0"/>
              <a:t>: https://youtu.be/JW8pBJvdsHQ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Kliniskt fokus: </a:t>
            </a:r>
            <a:br>
              <a:rPr lang="sv-SE" dirty="0" smtClean="0"/>
            </a:br>
            <a:r>
              <a:rPr lang="sv-SE" dirty="0" err="1" smtClean="0"/>
              <a:t>YouTube</a:t>
            </a:r>
            <a:r>
              <a:rPr lang="sv-SE" dirty="0" smtClean="0"/>
              <a:t>-spellistan </a:t>
            </a:r>
            <a:r>
              <a:rPr lang="sv-SE" dirty="0"/>
              <a:t>från utbildningsdagen </a:t>
            </a:r>
            <a:r>
              <a:rPr lang="sv-SE" dirty="0" smtClean="0"/>
              <a:t>”A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challenge</a:t>
            </a:r>
            <a:r>
              <a:rPr lang="sv-SE" dirty="0" smtClean="0"/>
              <a:t>: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/>
              <a:t>or be led by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smtClean="0"/>
              <a:t>IT” </a:t>
            </a:r>
            <a:r>
              <a:rPr lang="sv-SE" sz="900" dirty="0" smtClean="0"/>
              <a:t>https</a:t>
            </a:r>
            <a:r>
              <a:rPr lang="sv-SE" sz="900" dirty="0"/>
              <a:t>://www.youtube.com/playlist?list=PLHFGvRPKSumvhCrMbDrAWi2Kc0MrTHi9M</a:t>
            </a:r>
            <a:endParaRPr lang="sv-S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Tekniskt fokus</a:t>
            </a:r>
            <a:r>
              <a:rPr lang="sv-SE" dirty="0"/>
              <a:t>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Läs </a:t>
            </a:r>
            <a:r>
              <a:rPr lang="sv-SE" dirty="0" err="1" smtClean="0"/>
              <a:t>openEHR</a:t>
            </a:r>
            <a:r>
              <a:rPr lang="sv-SE" dirty="0" smtClean="0"/>
              <a:t> </a:t>
            </a:r>
            <a:r>
              <a:rPr lang="sv-SE" dirty="0" err="1"/>
              <a:t>Architecture</a:t>
            </a:r>
            <a:r>
              <a:rPr lang="sv-SE" dirty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900" dirty="0"/>
              <a:t>http://openehr.org/releases/BASE/latest/architecture_overview.html</a:t>
            </a:r>
            <a:endParaRPr lang="sv-SE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sz="1200" dirty="0" smtClean="0"/>
              <a:t>Ovanstående länkar finns på </a:t>
            </a:r>
            <a:r>
              <a:rPr lang="sv-SE" sz="1200" dirty="0" err="1" smtClean="0"/>
              <a:t>openEHR-wikisidan</a:t>
            </a:r>
            <a:r>
              <a:rPr lang="sv-SE" sz="1200" dirty="0" smtClean="0"/>
              <a:t> ”Swedish </a:t>
            </a:r>
            <a:r>
              <a:rPr lang="sv-SE" sz="1200" dirty="0" err="1"/>
              <a:t>Archetypes</a:t>
            </a:r>
            <a:r>
              <a:rPr lang="sv-SE" sz="1200" dirty="0"/>
              <a:t> and </a:t>
            </a:r>
            <a:r>
              <a:rPr lang="sv-SE" sz="1200" dirty="0" smtClean="0"/>
              <a:t>Templates” https</a:t>
            </a:r>
            <a:r>
              <a:rPr lang="sv-SE" sz="1200" dirty="0"/>
              <a:t>://openehr.atlassian.net/wiki/x/2HBpBQ</a:t>
            </a:r>
            <a:endParaRPr lang="sv-SE" sz="1200" dirty="0" smtClean="0"/>
          </a:p>
          <a:p>
            <a:r>
              <a:rPr lang="sv-SE" sz="900" dirty="0" smtClean="0"/>
              <a:t>https</a:t>
            </a:r>
            <a:r>
              <a:rPr lang="sv-SE" sz="900" dirty="0"/>
              <a:t>://</a:t>
            </a:r>
            <a:r>
              <a:rPr lang="sv-SE" sz="900" dirty="0" smtClean="0"/>
              <a:t>openehr.atlassian.net/wiki/display/healthmod/Swedish+Archetypes+and+Templates </a:t>
            </a:r>
          </a:p>
          <a:p>
            <a:endParaRPr lang="sv-SE" sz="1200" dirty="0"/>
          </a:p>
        </p:txBody>
      </p:sp>
      <p:sp>
        <p:nvSpPr>
          <p:cNvPr id="5" name="Höger 4"/>
          <p:cNvSpPr/>
          <p:nvPr/>
        </p:nvSpPr>
        <p:spPr>
          <a:xfrm>
            <a:off x="4355976" y="3507854"/>
            <a:ext cx="42919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https://zxing.org/w/chart?cht=qr&amp;chs=350x350&amp;chld=M&amp;choe=UTF-8&amp;chl=https%3A%2F%2Fopenehr.atlassian.net%2Fwiki%2Fx%2F2HBp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4713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4292242" y="4543775"/>
            <a:ext cx="4917152" cy="38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https://openehr.atlassian.net/wiki/x/2HBpBQ</a:t>
            </a:r>
          </a:p>
        </p:txBody>
      </p:sp>
    </p:spTree>
    <p:extLst>
      <p:ext uri="{BB962C8B-B14F-4D97-AF65-F5344CB8AC3E}">
        <p14:creationId xmlns:p14="http://schemas.microsoft.com/office/powerpoint/2010/main" val="12886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alis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F721A39-D35B-48BC-8731-8CE4EF935692}" vid="{3A40EA7B-FD8B-4546-89DB-CB433A846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Vitalis2016template</Template>
  <TotalTime>790</TotalTime>
  <Words>173</Words>
  <Application>Microsoft Office PowerPoint</Application>
  <PresentationFormat>Bildspel på skärmen (16:9)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Vitalis2015</vt:lpstr>
      <vt:lpstr>Svenska och internationella samarbeten kring openEHR, arketyper, översättning etc.</vt:lpstr>
      <vt:lpstr>Mer om openEHR, arketyper m.m.</vt:lpstr>
      <vt:lpstr>Mer om openEHR, arketyper m.m.</vt:lpstr>
      <vt:lpstr>Mer om openEHR, arketyper m.m.</vt:lpstr>
      <vt:lpstr>Mer om openEHR, arketyper m.m.</vt:lpstr>
      <vt:lpstr>Mer om openEHR, arketyper m.m.</vt:lpstr>
    </vt:vector>
  </TitlesOfParts>
  <Company>Lorensbergs Communication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Almvide</dc:creator>
  <cp:lastModifiedBy>Skagerhult Åsa</cp:lastModifiedBy>
  <cp:revision>64</cp:revision>
  <cp:lastPrinted>2015-03-25T11:02:47Z</cp:lastPrinted>
  <dcterms:created xsi:type="dcterms:W3CDTF">2016-02-10T08:32:04Z</dcterms:created>
  <dcterms:modified xsi:type="dcterms:W3CDTF">2017-04-26T11:06:02Z</dcterms:modified>
</cp:coreProperties>
</file>